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61" r:id="rId5"/>
    <p:sldId id="262" r:id="rId6"/>
    <p:sldId id="260" r:id="rId7"/>
    <p:sldId id="259" r:id="rId8"/>
    <p:sldId id="27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B9DA-6666-4792-978B-7BD559CBCCE0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B5E5-2051-4725-A0EC-0F7D7FB29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8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B9DA-6666-4792-978B-7BD559CBCCE0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B5E5-2051-4725-A0EC-0F7D7FB29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71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B9DA-6666-4792-978B-7BD559CBCCE0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B5E5-2051-4725-A0EC-0F7D7FB29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41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B9DA-6666-4792-978B-7BD559CBCCE0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B5E5-2051-4725-A0EC-0F7D7FB29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9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B9DA-6666-4792-978B-7BD559CBCCE0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B5E5-2051-4725-A0EC-0F7D7FB29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3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B9DA-6666-4792-978B-7BD559CBCCE0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B5E5-2051-4725-A0EC-0F7D7FB29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3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B9DA-6666-4792-978B-7BD559CBCCE0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B5E5-2051-4725-A0EC-0F7D7FB29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2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B9DA-6666-4792-978B-7BD559CBCCE0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B5E5-2051-4725-A0EC-0F7D7FB29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53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B9DA-6666-4792-978B-7BD559CBCCE0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B5E5-2051-4725-A0EC-0F7D7FB29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4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B9DA-6666-4792-978B-7BD559CBCCE0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B5E5-2051-4725-A0EC-0F7D7FB29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5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EB9DA-6666-4792-978B-7BD559CBCCE0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B5E5-2051-4725-A0EC-0F7D7FB29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6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EB9DA-6666-4792-978B-7BD559CBCCE0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2B5E5-2051-4725-A0EC-0F7D7FB29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olidDmnd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73477"/>
            <a:ext cx="9144000" cy="23876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atin typeface="Primer print" panose="020F0603020202060B02" pitchFamily="34" charset="0"/>
              </a:rPr>
              <a:t/>
            </a:r>
            <a:br>
              <a:rPr lang="en-US" sz="9600" b="1" dirty="0" smtClean="0">
                <a:latin typeface="Primer print" panose="020F0603020202060B02" pitchFamily="34" charset="0"/>
              </a:rPr>
            </a:br>
            <a:r>
              <a:rPr lang="en-US" sz="9600" b="1" dirty="0">
                <a:latin typeface="Primer print" panose="020F0603020202060B02" pitchFamily="34" charset="0"/>
              </a:rPr>
              <a:t/>
            </a:r>
            <a:br>
              <a:rPr lang="en-US" sz="9600" b="1" dirty="0">
                <a:latin typeface="Primer print" panose="020F0603020202060B02" pitchFamily="34" charset="0"/>
              </a:rPr>
            </a:br>
            <a:r>
              <a:rPr lang="en-US" sz="9600" b="1" dirty="0" smtClean="0">
                <a:latin typeface="Primer print" panose="020F0603020202060B02" pitchFamily="34" charset="0"/>
              </a:rPr>
              <a:t/>
            </a:r>
            <a:br>
              <a:rPr lang="en-US" sz="9600" b="1" dirty="0" smtClean="0">
                <a:latin typeface="Primer print" panose="020F0603020202060B02" pitchFamily="34" charset="0"/>
              </a:rPr>
            </a:br>
            <a:r>
              <a:rPr lang="en-US" sz="9600" b="1" dirty="0">
                <a:latin typeface="Primer print" panose="020F0603020202060B02" pitchFamily="34" charset="0"/>
              </a:rPr>
              <a:t/>
            </a:r>
            <a:br>
              <a:rPr lang="en-US" sz="9600" b="1" dirty="0">
                <a:latin typeface="Primer print" panose="020F0603020202060B02" pitchFamily="34" charset="0"/>
              </a:rPr>
            </a:br>
            <a:r>
              <a:rPr lang="en-US" sz="9600" b="1" dirty="0" smtClean="0">
                <a:latin typeface="Primer print" panose="020F0603020202060B02" pitchFamily="34" charset="0"/>
              </a:rPr>
              <a:t>Multiplication </a:t>
            </a:r>
            <a:r>
              <a:rPr lang="en-US" sz="9600" b="1" dirty="0" smtClean="0">
                <a:latin typeface="Primer print" panose="020F0603020202060B02" pitchFamily="34" charset="0"/>
              </a:rPr>
              <a:t>Flash Cards</a:t>
            </a:r>
            <a:br>
              <a:rPr lang="en-US" sz="9600" b="1" dirty="0" smtClean="0">
                <a:latin typeface="Primer print" panose="020F0603020202060B02" pitchFamily="34" charset="0"/>
              </a:rPr>
            </a:br>
            <a:r>
              <a:rPr lang="en-US" b="1" dirty="0" smtClean="0">
                <a:latin typeface="Primer print" panose="020F0603020202060B02" pitchFamily="34" charset="0"/>
              </a:rPr>
              <a:t>0 to 12 facts</a:t>
            </a:r>
            <a:endParaRPr lang="en-US" sz="9600" b="1" dirty="0">
              <a:latin typeface="Primer print" panose="020F0603020202060B02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05623"/>
            <a:ext cx="9144000" cy="452377"/>
          </a:xfrm>
        </p:spPr>
        <p:txBody>
          <a:bodyPr/>
          <a:lstStyle/>
          <a:p>
            <a:r>
              <a:rPr lang="en-US" dirty="0" smtClean="0">
                <a:latin typeface="Primer print" panose="020F0603020202060B02" pitchFamily="34" charset="0"/>
              </a:rPr>
              <a:t>Learning with Colleen</a:t>
            </a:r>
            <a:endParaRPr lang="en-US" dirty="0">
              <a:latin typeface="Primer print" panose="020F0603020202060B02" pitchFamily="34" charset="0"/>
            </a:endParaRPr>
          </a:p>
        </p:txBody>
      </p:sp>
      <p:sp>
        <p:nvSpPr>
          <p:cNvPr id="4" name="Multiply 3"/>
          <p:cNvSpPr/>
          <p:nvPr/>
        </p:nvSpPr>
        <p:spPr>
          <a:xfrm>
            <a:off x="0" y="0"/>
            <a:ext cx="914400" cy="914400"/>
          </a:xfrm>
          <a:prstGeom prst="mathMultiply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11277600" y="5943600"/>
            <a:ext cx="914400" cy="914400"/>
          </a:xfrm>
          <a:prstGeom prst="mathMultiply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11277600" y="0"/>
            <a:ext cx="914400" cy="914400"/>
          </a:xfrm>
          <a:prstGeom prst="mathMultiply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0" y="5943600"/>
            <a:ext cx="914400" cy="914400"/>
          </a:xfrm>
          <a:prstGeom prst="mathMultiply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81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065978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x 1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x 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x 3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x 4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x 5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x 6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x 7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x 8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x 9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x 10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x 11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x 12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154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288413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x 1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x 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x 3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x 4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x 5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x 6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x 7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x 8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x 9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x 10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x 11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x 12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386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997885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x 1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x 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x 3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x 4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x 5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x 6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x 7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x 8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x 9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x 10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x 11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x 12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587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058278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67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x 1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7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x 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7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x 3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7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x 4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67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x 5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7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x 6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7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x 7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7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x 8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67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x 9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7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x 10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7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x 11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7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x 12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561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49310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x 1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x 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x 3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x 4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x 5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x 6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x 7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x 8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x 9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x 10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x 11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x 12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060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786944"/>
              </p:ext>
            </p:extLst>
          </p:nvPr>
        </p:nvGraphicFramePr>
        <p:xfrm>
          <a:off x="0" y="0"/>
          <a:ext cx="12192001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1841"/>
                <a:gridCol w="3036720"/>
                <a:gridCol w="3036720"/>
                <a:gridCol w="3036720"/>
              </a:tblGrid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0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</a:t>
                      </a:r>
                      <a:r>
                        <a:rPr lang="en-US" sz="70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</a:t>
                      </a:r>
                      <a:r>
                        <a:rPr lang="en-US" sz="70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x 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x 3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x 4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0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x 5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x 6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x 7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x 8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0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x 9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x 10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x 11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x 12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057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18915"/>
              </p:ext>
            </p:extLst>
          </p:nvPr>
        </p:nvGraphicFramePr>
        <p:xfrm>
          <a:off x="-6" y="-2"/>
          <a:ext cx="12192011" cy="6858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847"/>
                <a:gridCol w="937847"/>
                <a:gridCol w="937847"/>
                <a:gridCol w="937847"/>
                <a:gridCol w="937847"/>
                <a:gridCol w="937847"/>
                <a:gridCol w="937847"/>
                <a:gridCol w="937847"/>
                <a:gridCol w="937847"/>
                <a:gridCol w="937847"/>
                <a:gridCol w="937847"/>
                <a:gridCol w="937847"/>
                <a:gridCol w="937847"/>
              </a:tblGrid>
              <a:tr h="46257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</a:t>
                      </a:r>
                      <a:endParaRPr lang="en-US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</a:t>
                      </a:r>
                      <a:endParaRPr lang="en-US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</a:t>
                      </a:r>
                      <a:endParaRPr lang="en-US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</a:t>
                      </a:r>
                      <a:endParaRPr lang="en-US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</a:t>
                      </a:r>
                      <a:endParaRPr lang="en-US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46257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1 = 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59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2 = 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2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2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2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2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2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2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2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2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2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2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2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2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642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3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= 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3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3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3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3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3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3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3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3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3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27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3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=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3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3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59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x 4 =0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4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= 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4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= 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4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= 12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4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= 16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4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= 20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4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= 24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4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= 28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4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= 32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4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= 36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4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= 40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4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= 44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4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= 48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59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x 5 = 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5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5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5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5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5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5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5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5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5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5 =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5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5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59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6 = 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6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6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6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6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6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6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6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6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6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6 = 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6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6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59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7 = 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7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7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7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7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7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7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7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7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7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7 = 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7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77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7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227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x 8 = 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8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8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8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8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8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8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8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8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8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8 =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8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8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642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9 = 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9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9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9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27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9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9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9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9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9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9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9 = 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9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9 = 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108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59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x 10 = 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10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10 =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10 =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10 =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10 =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10 =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10 =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10 =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10 =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10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=100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x 10 = 110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10 =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120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59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11 = 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77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11 = 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11 =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132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59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12 =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12 =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12 =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12 =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12 =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12 =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12 =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7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12 =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8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12 =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9 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12 =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108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12 =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120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12 =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132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12 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x 12 =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144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19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rimer print" panose="020F0603020202060B02" pitchFamily="34" charset="0"/>
              </a:rPr>
              <a:t>Ready to use flashcards</a:t>
            </a:r>
            <a:endParaRPr lang="en-US" dirty="0">
              <a:latin typeface="Primer print" panose="020F0603020202060B02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Primer print" panose="020F0603020202060B02" pitchFamily="34" charset="0"/>
              </a:rPr>
              <a:t>Scrap paper free!</a:t>
            </a:r>
          </a:p>
          <a:p>
            <a:pPr marL="0" indent="0">
              <a:buNone/>
            </a:pPr>
            <a:r>
              <a:rPr lang="en-US" dirty="0" smtClean="0">
                <a:latin typeface="Primer print" panose="020F0603020202060B02" pitchFamily="34" charset="0"/>
              </a:rPr>
              <a:t>Just cut out and solve!</a:t>
            </a:r>
          </a:p>
          <a:p>
            <a:pPr marL="0" indent="0">
              <a:buNone/>
            </a:pPr>
            <a:r>
              <a:rPr lang="en-US" dirty="0" smtClean="0">
                <a:latin typeface="Primer print" panose="020F0603020202060B02" pitchFamily="34" charset="0"/>
              </a:rPr>
              <a:t>Work with a partner or independently!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Primer print" panose="020F0603020202060B02" pitchFamily="34" charset="0"/>
              </a:rPr>
              <a:t>Thank you for downloading!</a:t>
            </a:r>
            <a:endParaRPr lang="en-US" dirty="0">
              <a:latin typeface="Primer print" panose="020F0603020202060B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041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823843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1 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3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4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5 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6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7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8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9 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</a:t>
                      </a:r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10 =</a:t>
                      </a:r>
                      <a:endParaRPr lang="en-US" sz="7200" b="1" u="none" baseline="0" dirty="0" smtClean="0">
                        <a:solidFill>
                          <a:schemeClr val="tx1"/>
                        </a:solidFill>
                        <a:latin typeface="Primer print" panose="020F0603020202060B02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11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0 x 12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009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079861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x 1 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x 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x 3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x 4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x 5 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x 6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x 7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x 8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x 9 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x 10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x 11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1 x 12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502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207541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x 1 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x 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x 3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x 4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x 5 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x 6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x 7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x 8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x 9 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x 10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x 11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2 x 12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02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18699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x 1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x 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x 3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x 4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x 5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x 6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x 7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x 8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x 9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x 10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x 11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3 x 12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784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983510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x 1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x 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x 3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x 4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x 5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x 6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x 7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x 8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x 9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x 10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x 11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4 x 12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676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428723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x 1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x 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x 3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x 4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x 5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x 6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x 7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x 8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x 9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x 10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x 11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5 x 12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387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506980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x 1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x 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x 3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x 4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x 5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x 6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x 7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x 8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x 9 =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x 10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x 11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 u="none" baseline="0" dirty="0" smtClean="0">
                          <a:solidFill>
                            <a:schemeClr val="tx1"/>
                          </a:solidFill>
                          <a:latin typeface="Primer print" panose="020F0603020202060B02" pitchFamily="34" charset="0"/>
                        </a:rPr>
                        <a:t>6 x 12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599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1446</Words>
  <Application>Microsoft Office PowerPoint</Application>
  <PresentationFormat>Widescreen</PresentationFormat>
  <Paragraphs>336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Primer Print</vt:lpstr>
      <vt:lpstr>Office Theme</vt:lpstr>
      <vt:lpstr>    Multiplication Flash Cards 0 to 12 facts</vt:lpstr>
      <vt:lpstr>Ready to use flashcards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21</cp:revision>
  <dcterms:created xsi:type="dcterms:W3CDTF">2017-09-28T20:50:44Z</dcterms:created>
  <dcterms:modified xsi:type="dcterms:W3CDTF">2017-10-02T19:35:18Z</dcterms:modified>
</cp:coreProperties>
</file>