
<file path=[Content_Types].xml><?xml version="1.0" encoding="utf-8"?>
<Types xmlns="http://schemas.openxmlformats.org/package/2006/content-types">
  <Default Extension="png" ContentType="image/png"/>
  <Default Extension="tmp"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0" r:id="rId3"/>
    <p:sldId id="257" r:id="rId4"/>
    <p:sldId id="258" r:id="rId5"/>
    <p:sldId id="259" r:id="rId6"/>
    <p:sldId id="261"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263" r:id="rId27"/>
    <p:sldId id="264" r:id="rId28"/>
    <p:sldId id="265" r:id="rId29"/>
    <p:sldId id="266" r:id="rId30"/>
    <p:sldId id="313" r:id="rId31"/>
    <p:sldId id="270" r:id="rId32"/>
    <p:sldId id="273" r:id="rId33"/>
    <p:sldId id="274" r:id="rId34"/>
    <p:sldId id="275" r:id="rId35"/>
    <p:sldId id="276" r:id="rId36"/>
    <p:sldId id="279" r:id="rId37"/>
    <p:sldId id="280" r:id="rId38"/>
    <p:sldId id="281" r:id="rId39"/>
    <p:sldId id="283" r:id="rId40"/>
    <p:sldId id="284" r:id="rId41"/>
    <p:sldId id="286" r:id="rId42"/>
    <p:sldId id="287" r:id="rId43"/>
    <p:sldId id="288" r:id="rId44"/>
    <p:sldId id="289" r:id="rId45"/>
    <p:sldId id="290" r:id="rId46"/>
    <p:sldId id="314" r:id="rId47"/>
    <p:sldId id="31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53" autoAdjust="0"/>
    <p:restoredTop sz="94660"/>
  </p:normalViewPr>
  <p:slideViewPr>
    <p:cSldViewPr snapToGrid="0">
      <p:cViewPr varScale="1">
        <p:scale>
          <a:sx n="64" d="100"/>
          <a:sy n="64" d="100"/>
        </p:scale>
        <p:origin x="78"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38792AB-E10E-4BFD-89C9-C63B495C08D6}" type="datetimeFigureOut">
              <a:rPr lang="en-US" smtClean="0"/>
              <a:t>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A35EB-DACC-4D33-A6ED-DC2036CCF501}" type="slidenum">
              <a:rPr lang="en-US" smtClean="0"/>
              <a:t>‹#›</a:t>
            </a:fld>
            <a:endParaRPr lang="en-US"/>
          </a:p>
        </p:txBody>
      </p:sp>
    </p:spTree>
    <p:extLst>
      <p:ext uri="{BB962C8B-B14F-4D97-AF65-F5344CB8AC3E}">
        <p14:creationId xmlns:p14="http://schemas.microsoft.com/office/powerpoint/2010/main" val="3171118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8792AB-E10E-4BFD-89C9-C63B495C08D6}" type="datetimeFigureOut">
              <a:rPr lang="en-US" smtClean="0"/>
              <a:t>10/6/2017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A35EB-DACC-4D33-A6ED-DC2036CCF501}" type="slidenum">
              <a:rPr lang="en-US" smtClean="0"/>
              <a:t>‹#›</a:t>
            </a:fld>
            <a:endParaRPr lang="en-US"/>
          </a:p>
        </p:txBody>
      </p:sp>
    </p:spTree>
    <p:extLst>
      <p:ext uri="{BB962C8B-B14F-4D97-AF65-F5344CB8AC3E}">
        <p14:creationId xmlns:p14="http://schemas.microsoft.com/office/powerpoint/2010/main" val="4122032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8792AB-E10E-4BFD-89C9-C63B495C08D6}" type="datetimeFigureOut">
              <a:rPr lang="en-US" smtClean="0"/>
              <a:t>10/6/2017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A35EB-DACC-4D33-A6ED-DC2036CCF501}" type="slidenum">
              <a:rPr lang="en-US" smtClean="0"/>
              <a:t>‹#›</a:t>
            </a:fld>
            <a:endParaRPr lang="en-US"/>
          </a:p>
        </p:txBody>
      </p:sp>
    </p:spTree>
    <p:extLst>
      <p:ext uri="{BB962C8B-B14F-4D97-AF65-F5344CB8AC3E}">
        <p14:creationId xmlns:p14="http://schemas.microsoft.com/office/powerpoint/2010/main" val="1752759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8792AB-E10E-4BFD-89C9-C63B495C08D6}" type="datetimeFigureOut">
              <a:rPr lang="en-US" smtClean="0"/>
              <a:t>10/6/2017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A35EB-DACC-4D33-A6ED-DC2036CCF501}"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45109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8792AB-E10E-4BFD-89C9-C63B495C08D6}" type="datetimeFigureOut">
              <a:rPr lang="en-US" smtClean="0"/>
              <a:t>10/6/2017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A35EB-DACC-4D33-A6ED-DC2036CCF501}" type="slidenum">
              <a:rPr lang="en-US" smtClean="0"/>
              <a:t>‹#›</a:t>
            </a:fld>
            <a:endParaRPr lang="en-US"/>
          </a:p>
        </p:txBody>
      </p:sp>
    </p:spTree>
    <p:extLst>
      <p:ext uri="{BB962C8B-B14F-4D97-AF65-F5344CB8AC3E}">
        <p14:creationId xmlns:p14="http://schemas.microsoft.com/office/powerpoint/2010/main" val="3518937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38792AB-E10E-4BFD-89C9-C63B495C08D6}" type="datetimeFigureOut">
              <a:rPr lang="en-US" smtClean="0"/>
              <a:t>10/6/2017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5A35EB-DACC-4D33-A6ED-DC2036CCF501}" type="slidenum">
              <a:rPr lang="en-US" smtClean="0"/>
              <a:t>‹#›</a:t>
            </a:fld>
            <a:endParaRPr lang="en-US"/>
          </a:p>
        </p:txBody>
      </p:sp>
    </p:spTree>
    <p:extLst>
      <p:ext uri="{BB962C8B-B14F-4D97-AF65-F5344CB8AC3E}">
        <p14:creationId xmlns:p14="http://schemas.microsoft.com/office/powerpoint/2010/main" val="7130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38792AB-E10E-4BFD-89C9-C63B495C08D6}" type="datetimeFigureOut">
              <a:rPr lang="en-US" smtClean="0"/>
              <a:t>10/6/2017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5A35EB-DACC-4D33-A6ED-DC2036CCF501}" type="slidenum">
              <a:rPr lang="en-US" smtClean="0"/>
              <a:t>‹#›</a:t>
            </a:fld>
            <a:endParaRPr lang="en-US"/>
          </a:p>
        </p:txBody>
      </p:sp>
    </p:spTree>
    <p:extLst>
      <p:ext uri="{BB962C8B-B14F-4D97-AF65-F5344CB8AC3E}">
        <p14:creationId xmlns:p14="http://schemas.microsoft.com/office/powerpoint/2010/main" val="3811985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8792AB-E10E-4BFD-89C9-C63B495C08D6}" type="datetimeFigureOut">
              <a:rPr lang="en-US" smtClean="0"/>
              <a:t>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A35EB-DACC-4D33-A6ED-DC2036CCF501}" type="slidenum">
              <a:rPr lang="en-US" smtClean="0"/>
              <a:t>‹#›</a:t>
            </a:fld>
            <a:endParaRPr lang="en-US"/>
          </a:p>
        </p:txBody>
      </p:sp>
    </p:spTree>
    <p:extLst>
      <p:ext uri="{BB962C8B-B14F-4D97-AF65-F5344CB8AC3E}">
        <p14:creationId xmlns:p14="http://schemas.microsoft.com/office/powerpoint/2010/main" val="1779220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8792AB-E10E-4BFD-89C9-C63B495C08D6}" type="datetimeFigureOut">
              <a:rPr lang="en-US" smtClean="0"/>
              <a:t>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A35EB-DACC-4D33-A6ED-DC2036CCF501}" type="slidenum">
              <a:rPr lang="en-US" smtClean="0"/>
              <a:t>‹#›</a:t>
            </a:fld>
            <a:endParaRPr lang="en-US"/>
          </a:p>
        </p:txBody>
      </p:sp>
    </p:spTree>
    <p:extLst>
      <p:ext uri="{BB962C8B-B14F-4D97-AF65-F5344CB8AC3E}">
        <p14:creationId xmlns:p14="http://schemas.microsoft.com/office/powerpoint/2010/main" val="820823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8792AB-E10E-4BFD-89C9-C63B495C08D6}" type="datetimeFigureOut">
              <a:rPr lang="en-US" smtClean="0"/>
              <a:t>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A35EB-DACC-4D33-A6ED-DC2036CCF501}" type="slidenum">
              <a:rPr lang="en-US" smtClean="0"/>
              <a:t>‹#›</a:t>
            </a:fld>
            <a:endParaRPr lang="en-US"/>
          </a:p>
        </p:txBody>
      </p:sp>
    </p:spTree>
    <p:extLst>
      <p:ext uri="{BB962C8B-B14F-4D97-AF65-F5344CB8AC3E}">
        <p14:creationId xmlns:p14="http://schemas.microsoft.com/office/powerpoint/2010/main" val="763856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8792AB-E10E-4BFD-89C9-C63B495C08D6}" type="datetimeFigureOut">
              <a:rPr lang="en-US" smtClean="0"/>
              <a:t>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A35EB-DACC-4D33-A6ED-DC2036CCF501}" type="slidenum">
              <a:rPr lang="en-US" smtClean="0"/>
              <a:t>‹#›</a:t>
            </a:fld>
            <a:endParaRPr lang="en-US"/>
          </a:p>
        </p:txBody>
      </p:sp>
    </p:spTree>
    <p:extLst>
      <p:ext uri="{BB962C8B-B14F-4D97-AF65-F5344CB8AC3E}">
        <p14:creationId xmlns:p14="http://schemas.microsoft.com/office/powerpoint/2010/main" val="2464189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38792AB-E10E-4BFD-89C9-C63B495C08D6}" type="datetimeFigureOut">
              <a:rPr lang="en-US" smtClean="0"/>
              <a:t>10/6/2017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A35EB-DACC-4D33-A6ED-DC2036CCF501}" type="slidenum">
              <a:rPr lang="en-US" smtClean="0"/>
              <a:t>‹#›</a:t>
            </a:fld>
            <a:endParaRPr lang="en-US"/>
          </a:p>
        </p:txBody>
      </p:sp>
    </p:spTree>
    <p:extLst>
      <p:ext uri="{BB962C8B-B14F-4D97-AF65-F5344CB8AC3E}">
        <p14:creationId xmlns:p14="http://schemas.microsoft.com/office/powerpoint/2010/main" val="335120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38792AB-E10E-4BFD-89C9-C63B495C08D6}" type="datetimeFigureOut">
              <a:rPr lang="en-US" smtClean="0"/>
              <a:t>10/6/2017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5A35EB-DACC-4D33-A6ED-DC2036CCF501}" type="slidenum">
              <a:rPr lang="en-US" smtClean="0"/>
              <a:t>‹#›</a:t>
            </a:fld>
            <a:endParaRPr lang="en-US"/>
          </a:p>
        </p:txBody>
      </p:sp>
    </p:spTree>
    <p:extLst>
      <p:ext uri="{BB962C8B-B14F-4D97-AF65-F5344CB8AC3E}">
        <p14:creationId xmlns:p14="http://schemas.microsoft.com/office/powerpoint/2010/main" val="1259977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38792AB-E10E-4BFD-89C9-C63B495C08D6}" type="datetimeFigureOut">
              <a:rPr lang="en-US" smtClean="0"/>
              <a:t>10/6/2017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5A35EB-DACC-4D33-A6ED-DC2036CCF501}" type="slidenum">
              <a:rPr lang="en-US" smtClean="0"/>
              <a:t>‹#›</a:t>
            </a:fld>
            <a:endParaRPr lang="en-US"/>
          </a:p>
        </p:txBody>
      </p:sp>
    </p:spTree>
    <p:extLst>
      <p:ext uri="{BB962C8B-B14F-4D97-AF65-F5344CB8AC3E}">
        <p14:creationId xmlns:p14="http://schemas.microsoft.com/office/powerpoint/2010/main" val="171370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8792AB-E10E-4BFD-89C9-C63B495C08D6}" type="datetimeFigureOut">
              <a:rPr lang="en-US" smtClean="0"/>
              <a:t>10/6/2017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5A35EB-DACC-4D33-A6ED-DC2036CCF501}" type="slidenum">
              <a:rPr lang="en-US" smtClean="0"/>
              <a:t>‹#›</a:t>
            </a:fld>
            <a:endParaRPr lang="en-US"/>
          </a:p>
        </p:txBody>
      </p:sp>
    </p:spTree>
    <p:extLst>
      <p:ext uri="{BB962C8B-B14F-4D97-AF65-F5344CB8AC3E}">
        <p14:creationId xmlns:p14="http://schemas.microsoft.com/office/powerpoint/2010/main" val="3177432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8792AB-E10E-4BFD-89C9-C63B495C08D6}" type="datetimeFigureOut">
              <a:rPr lang="en-US" smtClean="0"/>
              <a:t>10/6/2017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A35EB-DACC-4D33-A6ED-DC2036CCF501}" type="slidenum">
              <a:rPr lang="en-US" smtClean="0"/>
              <a:t>‹#›</a:t>
            </a:fld>
            <a:endParaRPr lang="en-US"/>
          </a:p>
        </p:txBody>
      </p:sp>
    </p:spTree>
    <p:extLst>
      <p:ext uri="{BB962C8B-B14F-4D97-AF65-F5344CB8AC3E}">
        <p14:creationId xmlns:p14="http://schemas.microsoft.com/office/powerpoint/2010/main" val="1713651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8792AB-E10E-4BFD-89C9-C63B495C08D6}" type="datetimeFigureOut">
              <a:rPr lang="en-US" smtClean="0"/>
              <a:t>10/6/2017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A35EB-DACC-4D33-A6ED-DC2036CCF501}" type="slidenum">
              <a:rPr lang="en-US" smtClean="0"/>
              <a:t>‹#›</a:t>
            </a:fld>
            <a:endParaRPr lang="en-US"/>
          </a:p>
        </p:txBody>
      </p:sp>
    </p:spTree>
    <p:extLst>
      <p:ext uri="{BB962C8B-B14F-4D97-AF65-F5344CB8AC3E}">
        <p14:creationId xmlns:p14="http://schemas.microsoft.com/office/powerpoint/2010/main" val="702969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338792AB-E10E-4BFD-89C9-C63B495C08D6}" type="datetimeFigureOut">
              <a:rPr lang="en-US" smtClean="0"/>
              <a:t>10/6/2017</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45A35EB-DACC-4D33-A6ED-DC2036CCF501}" type="slidenum">
              <a:rPr lang="en-US" smtClean="0"/>
              <a:t>‹#›</a:t>
            </a:fld>
            <a:endParaRPr lang="en-US"/>
          </a:p>
        </p:txBody>
      </p:sp>
    </p:spTree>
    <p:extLst>
      <p:ext uri="{BB962C8B-B14F-4D97-AF65-F5344CB8AC3E}">
        <p14:creationId xmlns:p14="http://schemas.microsoft.com/office/powerpoint/2010/main" val="174741455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hyperlink" Target="https://goo.gl/forms/FbO3rUpXOFH65gjg1"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tm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7.tm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8.tm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9.tm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20.tmp"/></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21.tmp"/></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22.tm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24.tm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25.tm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27.tmp"/></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28.tm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29.tmp"/></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30.tmp"/></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31.tmp"/></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32.tmp"/></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33.tmp"/></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6.png"/><Relationship Id="rId5" Type="http://schemas.openxmlformats.org/officeDocument/2006/relationships/image" Target="../media/image35.tmp"/><Relationship Id="rId4" Type="http://schemas.openxmlformats.org/officeDocument/2006/relationships/image" Target="../media/image34.tmp"/></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36.tmp"/></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tm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tm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41.png"/><Relationship Id="rId4" Type="http://schemas.openxmlformats.org/officeDocument/2006/relationships/image" Target="../media/image42.tmp"/></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1.png"/><Relationship Id="rId5" Type="http://schemas.openxmlformats.org/officeDocument/2006/relationships/image" Target="../media/image44.tmp"/><Relationship Id="rId4" Type="http://schemas.openxmlformats.org/officeDocument/2006/relationships/image" Target="../media/image43.tmp"/></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41.png"/><Relationship Id="rId4" Type="http://schemas.openxmlformats.org/officeDocument/2006/relationships/image" Target="../media/image45.tmp"/></Relationships>
</file>

<file path=ppt/slides/_rels/slide35.xml.rels><?xml version="1.0" encoding="UTF-8" standalone="yes"?>
<Relationships xmlns="http://schemas.openxmlformats.org/package/2006/relationships"><Relationship Id="rId8" Type="http://schemas.openxmlformats.org/officeDocument/2006/relationships/image" Target="../media/image49.tmp"/><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2.png"/><Relationship Id="rId4" Type="http://schemas.openxmlformats.org/officeDocument/2006/relationships/image" Target="../media/image46.tmp"/><Relationship Id="rId9"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50.png"/><Relationship Id="rId4" Type="http://schemas.openxmlformats.org/officeDocument/2006/relationships/image" Target="../media/image51.tmp"/></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image" Target="../media/image52.tmp"/></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50.png"/><Relationship Id="rId4" Type="http://schemas.openxmlformats.org/officeDocument/2006/relationships/image" Target="../media/image53.tmp"/></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0.png"/><Relationship Id="rId5" Type="http://schemas.openxmlformats.org/officeDocument/2006/relationships/image" Target="../media/image55.tmp"/><Relationship Id="rId4" Type="http://schemas.openxmlformats.org/officeDocument/2006/relationships/image" Target="../media/image54.tm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tmp"/></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50.png"/><Relationship Id="rId4" Type="http://schemas.openxmlformats.org/officeDocument/2006/relationships/image" Target="../media/image56.tmp"/></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tmp"/></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59.png"/><Relationship Id="rId4" Type="http://schemas.openxmlformats.org/officeDocument/2006/relationships/image" Target="../media/image60.tmp"/></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59.png"/><Relationship Id="rId4" Type="http://schemas.openxmlformats.org/officeDocument/2006/relationships/image" Target="../media/image61.tmp"/></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png"/><Relationship Id="rId5" Type="http://schemas.openxmlformats.org/officeDocument/2006/relationships/image" Target="../media/image59.png"/><Relationship Id="rId4" Type="http://schemas.openxmlformats.org/officeDocument/2006/relationships/image" Target="../media/image62.tmp"/></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png"/><Relationship Id="rId5" Type="http://schemas.openxmlformats.org/officeDocument/2006/relationships/image" Target="../media/image59.png"/><Relationship Id="rId4" Type="http://schemas.openxmlformats.org/officeDocument/2006/relationships/image" Target="../media/image63.tmp"/></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png"/><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2.png"/><Relationship Id="rId4" Type="http://schemas.openxmlformats.org/officeDocument/2006/relationships/hyperlink" Target="https://goo.gl/forms/CnVOJG42gCQP5a4d2"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7.tm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tm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tmp"/></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3.tm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4.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Website Training 2017 - 2018</a:t>
            </a:r>
            <a:endParaRPr lang="en-US" dirty="0"/>
          </a:p>
        </p:txBody>
      </p:sp>
      <p:sp>
        <p:nvSpPr>
          <p:cNvPr id="3" name="Subtitle 2"/>
          <p:cNvSpPr>
            <a:spLocks noGrp="1"/>
          </p:cNvSpPr>
          <p:nvPr>
            <p:ph type="subTitle" idx="1"/>
          </p:nvPr>
        </p:nvSpPr>
        <p:spPr/>
        <p:txBody>
          <a:bodyPr/>
          <a:lstStyle/>
          <a:p>
            <a:r>
              <a:rPr lang="en-US" dirty="0" smtClean="0"/>
              <a:t>Chelsey Berry</a:t>
            </a:r>
          </a:p>
          <a:p>
            <a:r>
              <a:rPr lang="en-US" dirty="0" smtClean="0"/>
              <a:t>Website </a:t>
            </a:r>
            <a:r>
              <a:rPr lang="en-US" dirty="0"/>
              <a:t>Training Registration: </a:t>
            </a:r>
            <a:r>
              <a:rPr lang="en-US" dirty="0">
                <a:hlinkClick r:id="rId4"/>
              </a:rPr>
              <a:t>https://</a:t>
            </a:r>
            <a:r>
              <a:rPr lang="en-US" dirty="0" smtClean="0">
                <a:hlinkClick r:id="rId4"/>
              </a:rPr>
              <a:t>goo.gl/forms/FbO3rUpXOFH65gjg1</a:t>
            </a:r>
            <a:r>
              <a:rPr lang="en-US" dirty="0" smtClean="0"/>
              <a:t> </a:t>
            </a:r>
            <a:endParaRPr lang="en-US" dirty="0"/>
          </a:p>
        </p:txBody>
      </p:sp>
      <p:pic>
        <p:nvPicPr>
          <p:cNvPr id="5" name="Pictur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515" y="5582587"/>
            <a:ext cx="609600" cy="609600"/>
          </a:xfrm>
          <a:prstGeom prst="rect">
            <a:avLst/>
          </a:prstGeom>
        </p:spPr>
      </p:pic>
    </p:spTree>
    <p:extLst>
      <p:ext uri="{BB962C8B-B14F-4D97-AF65-F5344CB8AC3E}">
        <p14:creationId xmlns:p14="http://schemas.microsoft.com/office/powerpoint/2010/main" val="4104231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6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076" y="700549"/>
            <a:ext cx="5610475" cy="5325498"/>
          </a:xfrm>
          <a:prstGeom prst="rect">
            <a:avLst/>
          </a:prstGeom>
        </p:spPr>
      </p:pic>
      <p:sp>
        <p:nvSpPr>
          <p:cNvPr id="3" name="TextBox 2"/>
          <p:cNvSpPr txBox="1"/>
          <p:nvPr/>
        </p:nvSpPr>
        <p:spPr>
          <a:xfrm>
            <a:off x="6325849" y="719528"/>
            <a:ext cx="5396459" cy="3970318"/>
          </a:xfrm>
          <a:prstGeom prst="rect">
            <a:avLst/>
          </a:prstGeom>
          <a:noFill/>
        </p:spPr>
        <p:txBody>
          <a:bodyPr wrap="square" rtlCol="0">
            <a:spAutoFit/>
          </a:bodyPr>
          <a:lstStyle/>
          <a:p>
            <a:pPr algn="ctr"/>
            <a:r>
              <a:rPr lang="en-US" sz="2800" dirty="0" smtClean="0"/>
              <a:t>After you have CLICKED on the SILHUOTTE,  you will need to create a NEW PARENT FOLDER. You can name this folder anything that you want. </a:t>
            </a:r>
          </a:p>
          <a:p>
            <a:pPr algn="ctr"/>
            <a:endParaRPr lang="en-US" sz="2800" dirty="0"/>
          </a:p>
          <a:p>
            <a:pPr algn="ctr"/>
            <a:r>
              <a:rPr lang="en-US" sz="2800" dirty="0" smtClean="0"/>
              <a:t>When you have typed in a name to call your folder, CLICK CREATE PARENT FOLDER.</a:t>
            </a:r>
            <a:endParaRPr lang="en-US" sz="2800" dirty="0"/>
          </a:p>
        </p:txBody>
      </p:sp>
      <p:pic>
        <p:nvPicPr>
          <p:cNvPr id="5" name="Picture 4"/>
          <p:cNvPicPr>
            <a:picLocks noChangeAspect="1"/>
          </p:cNvPicPr>
          <p:nvPr/>
        </p:nvPicPr>
        <p:blipFill>
          <a:blip r:embed="rId5"/>
          <a:stretch>
            <a:fillRect/>
          </a:stretch>
        </p:blipFill>
        <p:spPr>
          <a:xfrm rot="5400000">
            <a:off x="799092" y="2188199"/>
            <a:ext cx="1362818" cy="676576"/>
          </a:xfrm>
          <a:prstGeom prst="rect">
            <a:avLst/>
          </a:prstGeom>
        </p:spPr>
      </p:pic>
      <p:pic>
        <p:nvPicPr>
          <p:cNvPr id="6" name="Picture 5"/>
          <p:cNvPicPr>
            <a:picLocks noChangeAspect="1"/>
          </p:cNvPicPr>
          <p:nvPr/>
        </p:nvPicPr>
        <p:blipFill>
          <a:blip r:embed="rId5"/>
          <a:stretch>
            <a:fillRect/>
          </a:stretch>
        </p:blipFill>
        <p:spPr>
          <a:xfrm>
            <a:off x="4606629" y="1244183"/>
            <a:ext cx="1486146" cy="73780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7508" y="5951097"/>
            <a:ext cx="609600" cy="609600"/>
          </a:xfrm>
          <a:prstGeom prst="rect">
            <a:avLst/>
          </a:prstGeom>
        </p:spPr>
      </p:pic>
    </p:spTree>
    <p:extLst>
      <p:ext uri="{BB962C8B-B14F-4D97-AF65-F5344CB8AC3E}">
        <p14:creationId xmlns:p14="http://schemas.microsoft.com/office/powerpoint/2010/main" val="1587880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549" y="440952"/>
            <a:ext cx="6030167" cy="5706271"/>
          </a:xfrm>
          <a:prstGeom prst="rect">
            <a:avLst/>
          </a:prstGeom>
        </p:spPr>
      </p:pic>
      <p:pic>
        <p:nvPicPr>
          <p:cNvPr id="3" name="Picture 2"/>
          <p:cNvPicPr>
            <a:picLocks noChangeAspect="1"/>
          </p:cNvPicPr>
          <p:nvPr/>
        </p:nvPicPr>
        <p:blipFill>
          <a:blip r:embed="rId5"/>
          <a:stretch>
            <a:fillRect/>
          </a:stretch>
        </p:blipFill>
        <p:spPr>
          <a:xfrm rot="5400000">
            <a:off x="4982821" y="3680707"/>
            <a:ext cx="1535588" cy="762349"/>
          </a:xfrm>
          <a:prstGeom prst="rect">
            <a:avLst/>
          </a:prstGeom>
        </p:spPr>
      </p:pic>
      <p:sp>
        <p:nvSpPr>
          <p:cNvPr id="4" name="TextBox 3"/>
          <p:cNvSpPr txBox="1"/>
          <p:nvPr/>
        </p:nvSpPr>
        <p:spPr>
          <a:xfrm>
            <a:off x="6820525" y="629587"/>
            <a:ext cx="4916773" cy="3416320"/>
          </a:xfrm>
          <a:prstGeom prst="rect">
            <a:avLst/>
          </a:prstGeom>
          <a:noFill/>
        </p:spPr>
        <p:txBody>
          <a:bodyPr wrap="square" rtlCol="0">
            <a:spAutoFit/>
          </a:bodyPr>
          <a:lstStyle/>
          <a:p>
            <a:pPr algn="ctr"/>
            <a:r>
              <a:rPr lang="en-US" sz="3600" dirty="0" smtClean="0"/>
              <a:t>After you have created a PARENT FOLDER,  you will click on the YELLOW FOLDER that represents the folder that you have created. </a:t>
            </a:r>
            <a:endParaRPr lang="en-US" sz="36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7698" y="5842423"/>
            <a:ext cx="609600" cy="609600"/>
          </a:xfrm>
          <a:prstGeom prst="rect">
            <a:avLst/>
          </a:prstGeom>
        </p:spPr>
      </p:pic>
    </p:spTree>
    <p:extLst>
      <p:ext uri="{BB962C8B-B14F-4D97-AF65-F5344CB8AC3E}">
        <p14:creationId xmlns:p14="http://schemas.microsoft.com/office/powerpoint/2010/main" val="16731097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36" y="519966"/>
            <a:ext cx="5973009" cy="5668166"/>
          </a:xfrm>
          <a:prstGeom prst="rect">
            <a:avLst/>
          </a:prstGeom>
        </p:spPr>
      </p:pic>
      <p:pic>
        <p:nvPicPr>
          <p:cNvPr id="3" name="Picture 2"/>
          <p:cNvPicPr>
            <a:picLocks noChangeAspect="1"/>
          </p:cNvPicPr>
          <p:nvPr/>
        </p:nvPicPr>
        <p:blipFill>
          <a:blip r:embed="rId5"/>
          <a:stretch>
            <a:fillRect/>
          </a:stretch>
        </p:blipFill>
        <p:spPr>
          <a:xfrm>
            <a:off x="3872284" y="1097090"/>
            <a:ext cx="1299323" cy="645054"/>
          </a:xfrm>
          <a:prstGeom prst="rect">
            <a:avLst/>
          </a:prstGeom>
        </p:spPr>
      </p:pic>
      <p:sp>
        <p:nvSpPr>
          <p:cNvPr id="4" name="TextBox 3"/>
          <p:cNvSpPr txBox="1"/>
          <p:nvPr/>
        </p:nvSpPr>
        <p:spPr>
          <a:xfrm>
            <a:off x="6760564" y="704538"/>
            <a:ext cx="4991725" cy="4031873"/>
          </a:xfrm>
          <a:prstGeom prst="rect">
            <a:avLst/>
          </a:prstGeom>
          <a:noFill/>
        </p:spPr>
        <p:txBody>
          <a:bodyPr wrap="square" rtlCol="0">
            <a:spAutoFit/>
          </a:bodyPr>
          <a:lstStyle/>
          <a:p>
            <a:pPr algn="ctr"/>
            <a:r>
              <a:rPr lang="en-US" sz="3200" dirty="0" smtClean="0"/>
              <a:t>Once you have CLICKED on the YELLOW FOLDER,  you will then CLICK on TOGGLE FILE UPLOAD FORM. This is how you will browse your computer to upload an image. </a:t>
            </a:r>
            <a:endParaRPr lang="en-US" sz="32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2570" y="5883332"/>
            <a:ext cx="609600" cy="609600"/>
          </a:xfrm>
          <a:prstGeom prst="rect">
            <a:avLst/>
          </a:prstGeom>
        </p:spPr>
      </p:pic>
    </p:spTree>
    <p:extLst>
      <p:ext uri="{BB962C8B-B14F-4D97-AF65-F5344CB8AC3E}">
        <p14:creationId xmlns:p14="http://schemas.microsoft.com/office/powerpoint/2010/main" val="1996793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744" y="509739"/>
            <a:ext cx="6077798" cy="5658640"/>
          </a:xfrm>
          <a:prstGeom prst="rect">
            <a:avLst/>
          </a:prstGeom>
        </p:spPr>
      </p:pic>
      <p:pic>
        <p:nvPicPr>
          <p:cNvPr id="3" name="Picture 2"/>
          <p:cNvPicPr>
            <a:picLocks noChangeAspect="1"/>
          </p:cNvPicPr>
          <p:nvPr/>
        </p:nvPicPr>
        <p:blipFill>
          <a:blip r:embed="rId5"/>
          <a:stretch>
            <a:fillRect/>
          </a:stretch>
        </p:blipFill>
        <p:spPr>
          <a:xfrm>
            <a:off x="3332639" y="1622170"/>
            <a:ext cx="1419243" cy="704589"/>
          </a:xfrm>
          <a:prstGeom prst="rect">
            <a:avLst/>
          </a:prstGeom>
        </p:spPr>
      </p:pic>
      <p:sp>
        <p:nvSpPr>
          <p:cNvPr id="4" name="TextBox 3"/>
          <p:cNvSpPr txBox="1"/>
          <p:nvPr/>
        </p:nvSpPr>
        <p:spPr>
          <a:xfrm>
            <a:off x="7045377" y="509739"/>
            <a:ext cx="4631961" cy="3970318"/>
          </a:xfrm>
          <a:prstGeom prst="rect">
            <a:avLst/>
          </a:prstGeom>
          <a:noFill/>
        </p:spPr>
        <p:txBody>
          <a:bodyPr wrap="square" rtlCol="0">
            <a:spAutoFit/>
          </a:bodyPr>
          <a:lstStyle/>
          <a:p>
            <a:pPr algn="ctr"/>
            <a:r>
              <a:rPr lang="en-US" sz="3600" dirty="0" smtClean="0"/>
              <a:t>After you have CLICKED on TOGGLE FILE UPLOAD FORM, you will then browse for a FILE TO UPLOAD by clicking BROWSE. </a:t>
            </a:r>
            <a:endParaRPr lang="en-US" sz="36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7738" y="5863579"/>
            <a:ext cx="609600" cy="609600"/>
          </a:xfrm>
          <a:prstGeom prst="rect">
            <a:avLst/>
          </a:prstGeom>
        </p:spPr>
      </p:pic>
    </p:spTree>
    <p:extLst>
      <p:ext uri="{BB962C8B-B14F-4D97-AF65-F5344CB8AC3E}">
        <p14:creationId xmlns:p14="http://schemas.microsoft.com/office/powerpoint/2010/main" val="3890492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oose File to Uploa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869" y="423154"/>
            <a:ext cx="6456141" cy="4958316"/>
          </a:xfrm>
          <a:prstGeom prst="rect">
            <a:avLst/>
          </a:prstGeom>
        </p:spPr>
      </p:pic>
      <p:sp>
        <p:nvSpPr>
          <p:cNvPr id="2" name="TextBox 1"/>
          <p:cNvSpPr txBox="1"/>
          <p:nvPr/>
        </p:nvSpPr>
        <p:spPr>
          <a:xfrm>
            <a:off x="7180289" y="494675"/>
            <a:ext cx="4781862" cy="4524315"/>
          </a:xfrm>
          <a:prstGeom prst="rect">
            <a:avLst/>
          </a:prstGeom>
          <a:noFill/>
        </p:spPr>
        <p:txBody>
          <a:bodyPr wrap="square" rtlCol="0">
            <a:spAutoFit/>
          </a:bodyPr>
          <a:lstStyle/>
          <a:p>
            <a:pPr algn="ctr"/>
            <a:r>
              <a:rPr lang="en-US" sz="3600" dirty="0" smtClean="0"/>
              <a:t>You will then choose a photo or professional headshot that you would like to use for your Bio from your computer and then CLICK OPEN.</a:t>
            </a:r>
            <a:endParaRPr lang="en-US" sz="3600" dirty="0"/>
          </a:p>
        </p:txBody>
      </p:sp>
      <p:pic>
        <p:nvPicPr>
          <p:cNvPr id="4" name="Picture 3"/>
          <p:cNvPicPr>
            <a:picLocks noChangeAspect="1"/>
          </p:cNvPicPr>
          <p:nvPr/>
        </p:nvPicPr>
        <p:blipFill>
          <a:blip r:embed="rId5"/>
          <a:stretch>
            <a:fillRect/>
          </a:stretch>
        </p:blipFill>
        <p:spPr>
          <a:xfrm>
            <a:off x="3047826" y="3792511"/>
            <a:ext cx="1214397" cy="602892"/>
          </a:xfrm>
          <a:prstGeom prst="rect">
            <a:avLst/>
          </a:prstGeom>
        </p:spPr>
      </p:pic>
      <p:pic>
        <p:nvPicPr>
          <p:cNvPr id="5" name="Picture 4"/>
          <p:cNvPicPr>
            <a:picLocks noChangeAspect="1"/>
          </p:cNvPicPr>
          <p:nvPr/>
        </p:nvPicPr>
        <p:blipFill>
          <a:blip r:embed="rId5"/>
          <a:stretch>
            <a:fillRect/>
          </a:stretch>
        </p:blipFill>
        <p:spPr>
          <a:xfrm rot="5400000">
            <a:off x="4457389" y="5678924"/>
            <a:ext cx="1181435" cy="586528"/>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7758" y="5667388"/>
            <a:ext cx="609600" cy="609600"/>
          </a:xfrm>
          <a:prstGeom prst="rect">
            <a:avLst/>
          </a:prstGeom>
        </p:spPr>
      </p:pic>
    </p:spTree>
    <p:extLst>
      <p:ext uri="{BB962C8B-B14F-4D97-AF65-F5344CB8AC3E}">
        <p14:creationId xmlns:p14="http://schemas.microsoft.com/office/powerpoint/2010/main" val="23461228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4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536" y="374828"/>
            <a:ext cx="5944430" cy="5658640"/>
          </a:xfrm>
          <a:prstGeom prst="rect">
            <a:avLst/>
          </a:prstGeom>
        </p:spPr>
      </p:pic>
      <p:sp>
        <p:nvSpPr>
          <p:cNvPr id="2" name="TextBox 1"/>
          <p:cNvSpPr txBox="1"/>
          <p:nvPr/>
        </p:nvSpPr>
        <p:spPr>
          <a:xfrm>
            <a:off x="6700603" y="479685"/>
            <a:ext cx="5216577" cy="4031873"/>
          </a:xfrm>
          <a:prstGeom prst="rect">
            <a:avLst/>
          </a:prstGeom>
          <a:noFill/>
        </p:spPr>
        <p:txBody>
          <a:bodyPr wrap="square" rtlCol="0">
            <a:spAutoFit/>
          </a:bodyPr>
          <a:lstStyle/>
          <a:p>
            <a:pPr algn="ctr"/>
            <a:r>
              <a:rPr lang="en-US" sz="3200" dirty="0" smtClean="0"/>
              <a:t>After selecting and opening the photo of your choice, the destination will appear in the box beside the BROWSE button.  You will then enter a FILE DESCRIPTION, and CLICK UPLOAD FILE.</a:t>
            </a:r>
            <a:endParaRPr lang="en-US" sz="3200" dirty="0"/>
          </a:p>
        </p:txBody>
      </p:sp>
      <p:pic>
        <p:nvPicPr>
          <p:cNvPr id="4" name="Picture 3"/>
          <p:cNvPicPr>
            <a:picLocks noChangeAspect="1"/>
          </p:cNvPicPr>
          <p:nvPr/>
        </p:nvPicPr>
        <p:blipFill>
          <a:blip r:embed="rId5"/>
          <a:stretch>
            <a:fillRect/>
          </a:stretch>
        </p:blipFill>
        <p:spPr>
          <a:xfrm>
            <a:off x="3692402" y="1528997"/>
            <a:ext cx="1244591" cy="617882"/>
          </a:xfrm>
          <a:prstGeom prst="rect">
            <a:avLst/>
          </a:prstGeom>
        </p:spPr>
      </p:pic>
      <p:pic>
        <p:nvPicPr>
          <p:cNvPr id="5" name="Picture 4"/>
          <p:cNvPicPr>
            <a:picLocks noChangeAspect="1"/>
          </p:cNvPicPr>
          <p:nvPr/>
        </p:nvPicPr>
        <p:blipFill>
          <a:blip r:embed="rId5"/>
          <a:stretch>
            <a:fillRect/>
          </a:stretch>
        </p:blipFill>
        <p:spPr>
          <a:xfrm>
            <a:off x="3391765" y="2146879"/>
            <a:ext cx="1365367" cy="677842"/>
          </a:xfrm>
          <a:prstGeom prst="rect">
            <a:avLst/>
          </a:prstGeom>
        </p:spPr>
      </p:pic>
      <p:pic>
        <p:nvPicPr>
          <p:cNvPr id="6" name="Picture 5"/>
          <p:cNvPicPr>
            <a:picLocks noChangeAspect="1"/>
          </p:cNvPicPr>
          <p:nvPr/>
        </p:nvPicPr>
        <p:blipFill>
          <a:blip r:embed="rId5"/>
          <a:stretch>
            <a:fillRect/>
          </a:stretch>
        </p:blipFill>
        <p:spPr>
          <a:xfrm>
            <a:off x="1943201" y="3057992"/>
            <a:ext cx="1121672" cy="556859"/>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2649" y="5728668"/>
            <a:ext cx="609600" cy="609600"/>
          </a:xfrm>
          <a:prstGeom prst="rect">
            <a:avLst/>
          </a:prstGeom>
        </p:spPr>
      </p:pic>
    </p:spTree>
    <p:extLst>
      <p:ext uri="{BB962C8B-B14F-4D97-AF65-F5344CB8AC3E}">
        <p14:creationId xmlns:p14="http://schemas.microsoft.com/office/powerpoint/2010/main" val="3659930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4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453" y="487184"/>
            <a:ext cx="5858693" cy="5553850"/>
          </a:xfrm>
          <a:prstGeom prst="rect">
            <a:avLst/>
          </a:prstGeom>
        </p:spPr>
      </p:pic>
      <p:pic>
        <p:nvPicPr>
          <p:cNvPr id="4" name="Picture 3"/>
          <p:cNvPicPr>
            <a:picLocks noChangeAspect="1"/>
          </p:cNvPicPr>
          <p:nvPr/>
        </p:nvPicPr>
        <p:blipFill>
          <a:blip r:embed="rId5"/>
          <a:stretch>
            <a:fillRect/>
          </a:stretch>
        </p:blipFill>
        <p:spPr>
          <a:xfrm>
            <a:off x="2493188" y="1578177"/>
            <a:ext cx="1719221" cy="853514"/>
          </a:xfrm>
          <a:prstGeom prst="rect">
            <a:avLst/>
          </a:prstGeom>
        </p:spPr>
      </p:pic>
      <p:sp>
        <p:nvSpPr>
          <p:cNvPr id="5" name="TextBox 4"/>
          <p:cNvSpPr txBox="1"/>
          <p:nvPr/>
        </p:nvSpPr>
        <p:spPr>
          <a:xfrm>
            <a:off x="6670623" y="509666"/>
            <a:ext cx="5381469" cy="3046988"/>
          </a:xfrm>
          <a:prstGeom prst="rect">
            <a:avLst/>
          </a:prstGeom>
          <a:noFill/>
        </p:spPr>
        <p:txBody>
          <a:bodyPr wrap="square" rtlCol="0">
            <a:spAutoFit/>
          </a:bodyPr>
          <a:lstStyle/>
          <a:p>
            <a:pPr algn="ctr"/>
            <a:r>
              <a:rPr lang="en-US" sz="3200" dirty="0" smtClean="0"/>
              <a:t>When the file is successfully uploaded, it will appear at the top of the box under the word UPLOADS. You will then click CLOSE. </a:t>
            </a:r>
            <a:endParaRPr lang="en-US" sz="32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5597577"/>
            <a:ext cx="609600" cy="609600"/>
          </a:xfrm>
          <a:prstGeom prst="rect">
            <a:avLst/>
          </a:prstGeom>
        </p:spPr>
      </p:pic>
    </p:spTree>
    <p:extLst>
      <p:ext uri="{BB962C8B-B14F-4D97-AF65-F5344CB8AC3E}">
        <p14:creationId xmlns:p14="http://schemas.microsoft.com/office/powerpoint/2010/main" val="4264351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24435" y="671325"/>
            <a:ext cx="6956139" cy="5395428"/>
          </a:xfrm>
          <a:prstGeom prst="rect">
            <a:avLst/>
          </a:prstGeom>
        </p:spPr>
      </p:pic>
      <p:pic>
        <p:nvPicPr>
          <p:cNvPr id="4" name="Picture 3"/>
          <p:cNvPicPr>
            <a:picLocks noChangeAspect="1"/>
          </p:cNvPicPr>
          <p:nvPr/>
        </p:nvPicPr>
        <p:blipFill>
          <a:blip r:embed="rId5"/>
          <a:stretch>
            <a:fillRect/>
          </a:stretch>
        </p:blipFill>
        <p:spPr>
          <a:xfrm>
            <a:off x="3512520" y="3721771"/>
            <a:ext cx="1719221" cy="853514"/>
          </a:xfrm>
          <a:prstGeom prst="rect">
            <a:avLst/>
          </a:prstGeom>
        </p:spPr>
      </p:pic>
      <p:sp>
        <p:nvSpPr>
          <p:cNvPr id="5" name="TextBox 4"/>
          <p:cNvSpPr txBox="1"/>
          <p:nvPr/>
        </p:nvSpPr>
        <p:spPr>
          <a:xfrm>
            <a:off x="7644984" y="671325"/>
            <a:ext cx="4302177" cy="4832092"/>
          </a:xfrm>
          <a:prstGeom prst="rect">
            <a:avLst/>
          </a:prstGeom>
          <a:noFill/>
        </p:spPr>
        <p:txBody>
          <a:bodyPr wrap="square" rtlCol="0">
            <a:spAutoFit/>
          </a:bodyPr>
          <a:lstStyle/>
          <a:p>
            <a:pPr algn="ctr"/>
            <a:r>
              <a:rPr lang="en-US" sz="2800" dirty="0" smtClean="0"/>
              <a:t>After closing the upload box, you will automatically return to your Bio Layout/Section Contents.</a:t>
            </a:r>
          </a:p>
          <a:p>
            <a:pPr algn="ctr"/>
            <a:endParaRPr lang="en-US" sz="2800" dirty="0"/>
          </a:p>
          <a:p>
            <a:pPr algn="ctr"/>
            <a:endParaRPr lang="en-US" sz="2800" dirty="0" smtClean="0"/>
          </a:p>
          <a:p>
            <a:pPr algn="ctr"/>
            <a:r>
              <a:rPr lang="en-US" sz="2800" dirty="0" smtClean="0"/>
              <a:t>You will then CLICK on your silhouette, and then click on MANAGE &amp; INSERT UPLOADS. </a:t>
            </a:r>
            <a:endParaRPr lang="en-US" sz="2800" dirty="0"/>
          </a:p>
        </p:txBody>
      </p:sp>
      <p:pic>
        <p:nvPicPr>
          <p:cNvPr id="6" name="Picture 5"/>
          <p:cNvPicPr>
            <a:picLocks noChangeAspect="1"/>
          </p:cNvPicPr>
          <p:nvPr/>
        </p:nvPicPr>
        <p:blipFill>
          <a:blip r:embed="rId5"/>
          <a:stretch>
            <a:fillRect/>
          </a:stretch>
        </p:blipFill>
        <p:spPr>
          <a:xfrm>
            <a:off x="6217150" y="2353454"/>
            <a:ext cx="1063424" cy="527941"/>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2669" y="5867400"/>
            <a:ext cx="609600" cy="609600"/>
          </a:xfrm>
          <a:prstGeom prst="rect">
            <a:avLst/>
          </a:prstGeom>
        </p:spPr>
      </p:pic>
    </p:spTree>
    <p:extLst>
      <p:ext uri="{BB962C8B-B14F-4D97-AF65-F5344CB8AC3E}">
        <p14:creationId xmlns:p14="http://schemas.microsoft.com/office/powerpoint/2010/main" val="11772647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2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65" y="380291"/>
            <a:ext cx="6125430" cy="5677692"/>
          </a:xfrm>
          <a:prstGeom prst="rect">
            <a:avLst/>
          </a:prstGeom>
        </p:spPr>
      </p:pic>
      <p:sp>
        <p:nvSpPr>
          <p:cNvPr id="3" name="TextBox 2"/>
          <p:cNvSpPr txBox="1"/>
          <p:nvPr/>
        </p:nvSpPr>
        <p:spPr>
          <a:xfrm>
            <a:off x="6910466" y="554636"/>
            <a:ext cx="4766872" cy="5016758"/>
          </a:xfrm>
          <a:prstGeom prst="rect">
            <a:avLst/>
          </a:prstGeom>
          <a:noFill/>
        </p:spPr>
        <p:txBody>
          <a:bodyPr wrap="square" rtlCol="0">
            <a:spAutoFit/>
          </a:bodyPr>
          <a:lstStyle/>
          <a:p>
            <a:pPr algn="ctr"/>
            <a:r>
              <a:rPr lang="en-US" sz="3200" dirty="0" smtClean="0"/>
              <a:t>After CLICKING on MANAGE AND INSERT UPLOADS, you will see the PARENT FOLDER that you had created to upload images, but now the PARENT FOLDER will have uploads in it.  CLICK on the YELLOW FOLDER. </a:t>
            </a:r>
            <a:endParaRPr lang="en-US" sz="3200" dirty="0"/>
          </a:p>
        </p:txBody>
      </p:sp>
      <p:pic>
        <p:nvPicPr>
          <p:cNvPr id="4" name="Picture 3"/>
          <p:cNvPicPr>
            <a:picLocks noChangeAspect="1"/>
          </p:cNvPicPr>
          <p:nvPr/>
        </p:nvPicPr>
        <p:blipFill>
          <a:blip r:embed="rId5"/>
          <a:stretch>
            <a:fillRect/>
          </a:stretch>
        </p:blipFill>
        <p:spPr>
          <a:xfrm rot="5400000">
            <a:off x="4961698" y="2881121"/>
            <a:ext cx="1381328" cy="685766"/>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40" y="5753183"/>
            <a:ext cx="609600" cy="609600"/>
          </a:xfrm>
          <a:prstGeom prst="rect">
            <a:avLst/>
          </a:prstGeom>
        </p:spPr>
      </p:pic>
    </p:spTree>
    <p:extLst>
      <p:ext uri="{BB962C8B-B14F-4D97-AF65-F5344CB8AC3E}">
        <p14:creationId xmlns:p14="http://schemas.microsoft.com/office/powerpoint/2010/main" val="3260825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022" y="463367"/>
            <a:ext cx="5801535" cy="5601482"/>
          </a:xfrm>
          <a:prstGeom prst="rect">
            <a:avLst/>
          </a:prstGeom>
        </p:spPr>
      </p:pic>
      <p:sp>
        <p:nvSpPr>
          <p:cNvPr id="3" name="TextBox 2"/>
          <p:cNvSpPr txBox="1"/>
          <p:nvPr/>
        </p:nvSpPr>
        <p:spPr>
          <a:xfrm>
            <a:off x="6640643" y="2479278"/>
            <a:ext cx="5051685" cy="2062103"/>
          </a:xfrm>
          <a:prstGeom prst="rect">
            <a:avLst/>
          </a:prstGeom>
          <a:noFill/>
        </p:spPr>
        <p:txBody>
          <a:bodyPr wrap="square" rtlCol="0">
            <a:spAutoFit/>
          </a:bodyPr>
          <a:lstStyle/>
          <a:p>
            <a:pPr algn="ctr"/>
            <a:r>
              <a:rPr lang="en-US" sz="3200" dirty="0" smtClean="0"/>
              <a:t>SELECT the file </a:t>
            </a:r>
            <a:br>
              <a:rPr lang="en-US" sz="3200" dirty="0" smtClean="0"/>
            </a:br>
            <a:r>
              <a:rPr lang="en-US" sz="3200" dirty="0" smtClean="0"/>
              <a:t>(by clicking on it) that you uploaded  for your professional photo. </a:t>
            </a:r>
            <a:endParaRPr lang="en-US" sz="3200" dirty="0"/>
          </a:p>
        </p:txBody>
      </p:sp>
      <p:pic>
        <p:nvPicPr>
          <p:cNvPr id="4" name="Picture 3"/>
          <p:cNvPicPr>
            <a:picLocks noChangeAspect="1"/>
          </p:cNvPicPr>
          <p:nvPr/>
        </p:nvPicPr>
        <p:blipFill>
          <a:blip r:embed="rId5"/>
          <a:stretch>
            <a:fillRect/>
          </a:stretch>
        </p:blipFill>
        <p:spPr>
          <a:xfrm>
            <a:off x="2654495" y="2265932"/>
            <a:ext cx="1426588" cy="707197"/>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2728" y="5760049"/>
            <a:ext cx="609600" cy="609600"/>
          </a:xfrm>
          <a:prstGeom prst="rect">
            <a:avLst/>
          </a:prstGeom>
        </p:spPr>
      </p:pic>
    </p:spTree>
    <p:extLst>
      <p:ext uri="{BB962C8B-B14F-4D97-AF65-F5344CB8AC3E}">
        <p14:creationId xmlns:p14="http://schemas.microsoft.com/office/powerpoint/2010/main" val="3647486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27388" y="1800185"/>
            <a:ext cx="3205163" cy="3205163"/>
          </a:xfrm>
          <a:prstGeom prst="rect">
            <a:avLst/>
          </a:prstGeom>
        </p:spPr>
      </p:pic>
      <p:sp>
        <p:nvSpPr>
          <p:cNvPr id="3" name="TextBox 2"/>
          <p:cNvSpPr txBox="1"/>
          <p:nvPr/>
        </p:nvSpPr>
        <p:spPr>
          <a:xfrm>
            <a:off x="5066675" y="1394085"/>
            <a:ext cx="5756223" cy="3416320"/>
          </a:xfrm>
          <a:prstGeom prst="rect">
            <a:avLst/>
          </a:prstGeom>
          <a:noFill/>
        </p:spPr>
        <p:txBody>
          <a:bodyPr wrap="square" rtlCol="0">
            <a:spAutoFit/>
          </a:bodyPr>
          <a:lstStyle/>
          <a:p>
            <a:pPr algn="ctr"/>
            <a:r>
              <a:rPr lang="en-US" sz="5400" dirty="0" smtClean="0"/>
              <a:t>Double Click on the Google Chrome icon on your desktop</a:t>
            </a:r>
            <a:endParaRPr lang="en-US" sz="5400" dirty="0"/>
          </a:p>
        </p:txBody>
      </p:sp>
      <p:sp>
        <p:nvSpPr>
          <p:cNvPr id="4" name="Left Arrow 3"/>
          <p:cNvSpPr/>
          <p:nvPr/>
        </p:nvSpPr>
        <p:spPr>
          <a:xfrm>
            <a:off x="3912433" y="3402767"/>
            <a:ext cx="1274164" cy="7195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4584" y="5747479"/>
            <a:ext cx="609600" cy="609600"/>
          </a:xfrm>
          <a:prstGeom prst="rect">
            <a:avLst/>
          </a:prstGeom>
        </p:spPr>
      </p:pic>
    </p:spTree>
    <p:extLst>
      <p:ext uri="{BB962C8B-B14F-4D97-AF65-F5344CB8AC3E}">
        <p14:creationId xmlns:p14="http://schemas.microsoft.com/office/powerpoint/2010/main" val="3704349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168" y="429324"/>
            <a:ext cx="5849166" cy="5639587"/>
          </a:xfrm>
          <a:prstGeom prst="rect">
            <a:avLst/>
          </a:prstGeom>
        </p:spPr>
      </p:pic>
      <p:sp>
        <p:nvSpPr>
          <p:cNvPr id="3" name="TextBox 2"/>
          <p:cNvSpPr txBox="1"/>
          <p:nvPr/>
        </p:nvSpPr>
        <p:spPr>
          <a:xfrm>
            <a:off x="6715593" y="749508"/>
            <a:ext cx="4811843" cy="4832092"/>
          </a:xfrm>
          <a:prstGeom prst="rect">
            <a:avLst/>
          </a:prstGeom>
          <a:noFill/>
        </p:spPr>
        <p:txBody>
          <a:bodyPr wrap="square" rtlCol="0">
            <a:spAutoFit/>
          </a:bodyPr>
          <a:lstStyle/>
          <a:p>
            <a:pPr algn="ctr"/>
            <a:r>
              <a:rPr lang="en-US" sz="2800" dirty="0" smtClean="0"/>
              <a:t>After selecting the file that you added for your professional picture, you can adjust things like the width, alignment, and margin. You can also choose the type for the picture and if you would like the picture to open to a new window (not necessary for this photo). </a:t>
            </a:r>
            <a:endParaRPr lang="en-US" sz="2800" dirty="0"/>
          </a:p>
        </p:txBody>
      </p:sp>
      <p:pic>
        <p:nvPicPr>
          <p:cNvPr id="4" name="Picture 3"/>
          <p:cNvPicPr>
            <a:picLocks noChangeAspect="1"/>
          </p:cNvPicPr>
          <p:nvPr/>
        </p:nvPicPr>
        <p:blipFill>
          <a:blip r:embed="rId5"/>
          <a:stretch>
            <a:fillRect/>
          </a:stretch>
        </p:blipFill>
        <p:spPr>
          <a:xfrm>
            <a:off x="2939309" y="2811955"/>
            <a:ext cx="1426588" cy="707197"/>
          </a:xfrm>
          <a:prstGeom prst="rect">
            <a:avLst/>
          </a:prstGeom>
        </p:spPr>
      </p:pic>
      <p:pic>
        <p:nvPicPr>
          <p:cNvPr id="5" name="Picture 4"/>
          <p:cNvPicPr>
            <a:picLocks noChangeAspect="1"/>
          </p:cNvPicPr>
          <p:nvPr/>
        </p:nvPicPr>
        <p:blipFill>
          <a:blip r:embed="rId5"/>
          <a:stretch>
            <a:fillRect/>
          </a:stretch>
        </p:blipFill>
        <p:spPr>
          <a:xfrm>
            <a:off x="3427751" y="4739309"/>
            <a:ext cx="1426588" cy="707197"/>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17836" y="5764111"/>
            <a:ext cx="609600" cy="609600"/>
          </a:xfrm>
          <a:prstGeom prst="rect">
            <a:avLst/>
          </a:prstGeom>
        </p:spPr>
      </p:pic>
    </p:spTree>
    <p:extLst>
      <p:ext uri="{BB962C8B-B14F-4D97-AF65-F5344CB8AC3E}">
        <p14:creationId xmlns:p14="http://schemas.microsoft.com/office/powerpoint/2010/main" val="3010852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539" y="468830"/>
            <a:ext cx="5444566" cy="5292082"/>
          </a:xfrm>
          <a:prstGeom prst="rect">
            <a:avLst/>
          </a:prstGeom>
        </p:spPr>
      </p:pic>
      <p:sp>
        <p:nvSpPr>
          <p:cNvPr id="3" name="TextBox 2"/>
          <p:cNvSpPr txBox="1"/>
          <p:nvPr/>
        </p:nvSpPr>
        <p:spPr>
          <a:xfrm>
            <a:off x="5936105" y="1698024"/>
            <a:ext cx="5546360" cy="3785652"/>
          </a:xfrm>
          <a:prstGeom prst="rect">
            <a:avLst/>
          </a:prstGeom>
          <a:noFill/>
        </p:spPr>
        <p:txBody>
          <a:bodyPr wrap="square" rtlCol="0">
            <a:spAutoFit/>
          </a:bodyPr>
          <a:lstStyle/>
          <a:p>
            <a:pPr algn="ctr"/>
            <a:r>
              <a:rPr lang="en-US" sz="4000" dirty="0" smtClean="0"/>
              <a:t>After adjusting the width, alignment, margin, type, and target, (not necessary) you can CLICK INSERT IMAGE. </a:t>
            </a:r>
            <a:endParaRPr lang="en-US" sz="4000" dirty="0"/>
          </a:p>
        </p:txBody>
      </p:sp>
      <p:pic>
        <p:nvPicPr>
          <p:cNvPr id="4" name="Picture 3"/>
          <p:cNvPicPr>
            <a:picLocks noChangeAspect="1"/>
          </p:cNvPicPr>
          <p:nvPr/>
        </p:nvPicPr>
        <p:blipFill>
          <a:blip r:embed="rId5"/>
          <a:stretch>
            <a:fillRect/>
          </a:stretch>
        </p:blipFill>
        <p:spPr>
          <a:xfrm>
            <a:off x="2354212" y="3943628"/>
            <a:ext cx="1423309" cy="706607"/>
          </a:xfrm>
          <a:prstGeom prst="rect">
            <a:avLst/>
          </a:prstGeom>
        </p:spPr>
      </p:pic>
      <p:pic>
        <p:nvPicPr>
          <p:cNvPr id="5" name="Picture 4"/>
          <p:cNvPicPr>
            <a:picLocks noChangeAspect="1"/>
          </p:cNvPicPr>
          <p:nvPr/>
        </p:nvPicPr>
        <p:blipFill>
          <a:blip r:embed="rId6"/>
          <a:stretch>
            <a:fillRect/>
          </a:stretch>
        </p:blipFill>
        <p:spPr>
          <a:xfrm>
            <a:off x="3065866" y="2929474"/>
            <a:ext cx="1426588" cy="707197"/>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77665" y="5760912"/>
            <a:ext cx="609600" cy="609600"/>
          </a:xfrm>
          <a:prstGeom prst="rect">
            <a:avLst/>
          </a:prstGeom>
        </p:spPr>
      </p:pic>
    </p:spTree>
    <p:extLst>
      <p:ext uri="{BB962C8B-B14F-4D97-AF65-F5344CB8AC3E}">
        <p14:creationId xmlns:p14="http://schemas.microsoft.com/office/powerpoint/2010/main" val="4043806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9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766" y="536633"/>
            <a:ext cx="5792008" cy="5125165"/>
          </a:xfrm>
          <a:prstGeom prst="rect">
            <a:avLst/>
          </a:prstGeom>
        </p:spPr>
      </p:pic>
      <p:sp>
        <p:nvSpPr>
          <p:cNvPr id="3" name="TextBox 2"/>
          <p:cNvSpPr txBox="1"/>
          <p:nvPr/>
        </p:nvSpPr>
        <p:spPr>
          <a:xfrm>
            <a:off x="7090349" y="959371"/>
            <a:ext cx="4227226" cy="1200329"/>
          </a:xfrm>
          <a:prstGeom prst="rect">
            <a:avLst/>
          </a:prstGeom>
          <a:noFill/>
        </p:spPr>
        <p:txBody>
          <a:bodyPr wrap="square" rtlCol="0">
            <a:spAutoFit/>
          </a:bodyPr>
          <a:lstStyle/>
          <a:p>
            <a:pPr algn="ctr"/>
            <a:r>
              <a:rPr lang="en-US" sz="3600" dirty="0" smtClean="0"/>
              <a:t>Picture inserted into Bio Layout</a:t>
            </a:r>
            <a:r>
              <a:rPr lang="en-US" dirty="0" smtClean="0"/>
              <a:t>.</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2775" y="5207833"/>
            <a:ext cx="609600" cy="609600"/>
          </a:xfrm>
          <a:prstGeom prst="rect">
            <a:avLst/>
          </a:prstGeom>
        </p:spPr>
      </p:pic>
    </p:spTree>
    <p:extLst>
      <p:ext uri="{BB962C8B-B14F-4D97-AF65-F5344CB8AC3E}">
        <p14:creationId xmlns:p14="http://schemas.microsoft.com/office/powerpoint/2010/main" val="3644580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382" y="659775"/>
            <a:ext cx="6144482" cy="4848902"/>
          </a:xfrm>
          <a:prstGeom prst="rect">
            <a:avLst/>
          </a:prstGeom>
        </p:spPr>
      </p:pic>
      <p:sp>
        <p:nvSpPr>
          <p:cNvPr id="4" name="TextBox 3"/>
          <p:cNvSpPr txBox="1"/>
          <p:nvPr/>
        </p:nvSpPr>
        <p:spPr>
          <a:xfrm>
            <a:off x="6985416" y="659775"/>
            <a:ext cx="4631961" cy="3970318"/>
          </a:xfrm>
          <a:prstGeom prst="rect">
            <a:avLst/>
          </a:prstGeom>
          <a:noFill/>
        </p:spPr>
        <p:txBody>
          <a:bodyPr wrap="square" rtlCol="0">
            <a:spAutoFit/>
          </a:bodyPr>
          <a:lstStyle/>
          <a:p>
            <a:pPr algn="ctr"/>
            <a:r>
              <a:rPr lang="en-US" sz="3600" dirty="0" smtClean="0"/>
              <a:t>After uploading your image, you will scroll down to the bottom of the page. Make sure all circles are checked and UPDATE SECTION.</a:t>
            </a:r>
            <a:endParaRPr lang="en-US" sz="36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07777" y="5762469"/>
            <a:ext cx="609600" cy="609600"/>
          </a:xfrm>
          <a:prstGeom prst="rect">
            <a:avLst/>
          </a:prstGeom>
        </p:spPr>
      </p:pic>
    </p:spTree>
    <p:extLst>
      <p:ext uri="{BB962C8B-B14F-4D97-AF65-F5344CB8AC3E}">
        <p14:creationId xmlns:p14="http://schemas.microsoft.com/office/powerpoint/2010/main" val="4301430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899" y="2285975"/>
            <a:ext cx="6249272" cy="1476581"/>
          </a:xfrm>
          <a:prstGeom prst="rect">
            <a:avLst/>
          </a:prstGeom>
        </p:spPr>
      </p:pic>
      <p:sp>
        <p:nvSpPr>
          <p:cNvPr id="3" name="TextBox 2"/>
          <p:cNvSpPr txBox="1"/>
          <p:nvPr/>
        </p:nvSpPr>
        <p:spPr>
          <a:xfrm>
            <a:off x="7090348" y="1229193"/>
            <a:ext cx="4691921" cy="4401205"/>
          </a:xfrm>
          <a:prstGeom prst="rect">
            <a:avLst/>
          </a:prstGeom>
          <a:noFill/>
        </p:spPr>
        <p:txBody>
          <a:bodyPr wrap="square" rtlCol="0">
            <a:spAutoFit/>
          </a:bodyPr>
          <a:lstStyle/>
          <a:p>
            <a:pPr algn="ctr"/>
            <a:r>
              <a:rPr lang="en-US" sz="4000" dirty="0" smtClean="0"/>
              <a:t>After you have updated your section successfully, you will go BACK TO MANAGE SECTIONS. </a:t>
            </a:r>
            <a:endParaRPr lang="en-US" sz="40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505" y="5630398"/>
            <a:ext cx="609600" cy="609600"/>
          </a:xfrm>
          <a:prstGeom prst="rect">
            <a:avLst/>
          </a:prstGeom>
        </p:spPr>
      </p:pic>
    </p:spTree>
    <p:extLst>
      <p:ext uri="{BB962C8B-B14F-4D97-AF65-F5344CB8AC3E}">
        <p14:creationId xmlns:p14="http://schemas.microsoft.com/office/powerpoint/2010/main" val="785193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4">
            <a:extLst>
              <a:ext uri="{28A0092B-C50C-407E-A947-70E740481C1C}">
                <a14:useLocalDpi xmlns:a14="http://schemas.microsoft.com/office/drawing/2010/main" val="0"/>
              </a:ext>
            </a:extLst>
          </a:blip>
          <a:srcRect r="-685" b="30210"/>
          <a:stretch/>
        </p:blipFill>
        <p:spPr>
          <a:xfrm>
            <a:off x="902020" y="1611850"/>
            <a:ext cx="6263278" cy="2180661"/>
          </a:xfrm>
          <a:prstGeom prst="rect">
            <a:avLst/>
          </a:prstGeom>
        </p:spPr>
      </p:pic>
      <p:sp>
        <p:nvSpPr>
          <p:cNvPr id="4" name="TextBox 3"/>
          <p:cNvSpPr txBox="1"/>
          <p:nvPr/>
        </p:nvSpPr>
        <p:spPr>
          <a:xfrm>
            <a:off x="7525062" y="1094282"/>
            <a:ext cx="4107305" cy="2677656"/>
          </a:xfrm>
          <a:prstGeom prst="rect">
            <a:avLst/>
          </a:prstGeom>
          <a:noFill/>
        </p:spPr>
        <p:txBody>
          <a:bodyPr wrap="square" rtlCol="0">
            <a:spAutoFit/>
          </a:bodyPr>
          <a:lstStyle/>
          <a:p>
            <a:pPr algn="ctr"/>
            <a:r>
              <a:rPr lang="en-US" sz="2800" dirty="0" smtClean="0"/>
              <a:t>After you have CLICKED on MANAGE  SECTIONS, you will now choose to edit (pencil) the section titled CLASS SCHEDULE. </a:t>
            </a:r>
            <a:endParaRPr lang="en-US" sz="2800" dirty="0"/>
          </a:p>
        </p:txBody>
      </p:sp>
      <p:pic>
        <p:nvPicPr>
          <p:cNvPr id="5" name="Picture 4"/>
          <p:cNvPicPr>
            <a:picLocks noChangeAspect="1"/>
          </p:cNvPicPr>
          <p:nvPr/>
        </p:nvPicPr>
        <p:blipFill>
          <a:blip r:embed="rId5"/>
          <a:stretch>
            <a:fillRect/>
          </a:stretch>
        </p:blipFill>
        <p:spPr>
          <a:xfrm>
            <a:off x="3509621" y="2702180"/>
            <a:ext cx="1048075" cy="519558"/>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7783" y="5657537"/>
            <a:ext cx="609600" cy="609600"/>
          </a:xfrm>
          <a:prstGeom prst="rect">
            <a:avLst/>
          </a:prstGeom>
        </p:spPr>
      </p:pic>
    </p:spTree>
    <p:extLst>
      <p:ext uri="{BB962C8B-B14F-4D97-AF65-F5344CB8AC3E}">
        <p14:creationId xmlns:p14="http://schemas.microsoft.com/office/powerpoint/2010/main" val="1577323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rotWithShape="1">
          <a:blip r:embed="rId4">
            <a:extLst>
              <a:ext uri="{28A0092B-C50C-407E-A947-70E740481C1C}">
                <a14:useLocalDpi xmlns:a14="http://schemas.microsoft.com/office/drawing/2010/main" val="0"/>
              </a:ext>
            </a:extLst>
          </a:blip>
          <a:srcRect t="1" r="13845" b="270"/>
          <a:stretch/>
        </p:blipFill>
        <p:spPr>
          <a:xfrm>
            <a:off x="554587" y="502174"/>
            <a:ext cx="5441479" cy="5538862"/>
          </a:xfrm>
          <a:prstGeom prst="rect">
            <a:avLst/>
          </a:prstGeom>
        </p:spPr>
      </p:pic>
      <p:pic>
        <p:nvPicPr>
          <p:cNvPr id="2" name="Picture 1"/>
          <p:cNvPicPr>
            <a:picLocks noChangeAspect="1"/>
          </p:cNvPicPr>
          <p:nvPr/>
        </p:nvPicPr>
        <p:blipFill>
          <a:blip r:embed="rId5"/>
          <a:stretch>
            <a:fillRect/>
          </a:stretch>
        </p:blipFill>
        <p:spPr>
          <a:xfrm>
            <a:off x="2744438" y="1831217"/>
            <a:ext cx="1426588" cy="707197"/>
          </a:xfrm>
          <a:prstGeom prst="rect">
            <a:avLst/>
          </a:prstGeom>
        </p:spPr>
      </p:pic>
      <p:sp>
        <p:nvSpPr>
          <p:cNvPr id="3" name="TextBox 2"/>
          <p:cNvSpPr txBox="1"/>
          <p:nvPr/>
        </p:nvSpPr>
        <p:spPr>
          <a:xfrm>
            <a:off x="6580682" y="1506515"/>
            <a:ext cx="4706912" cy="4031873"/>
          </a:xfrm>
          <a:prstGeom prst="rect">
            <a:avLst/>
          </a:prstGeom>
          <a:noFill/>
        </p:spPr>
        <p:txBody>
          <a:bodyPr wrap="square" rtlCol="0">
            <a:spAutoFit/>
          </a:bodyPr>
          <a:lstStyle/>
          <a:p>
            <a:pPr algn="ctr"/>
            <a:r>
              <a:rPr lang="en-US" sz="3200" dirty="0" smtClean="0"/>
              <a:t>After CLICKING on the pencil (edit), you can modify the section title if you would like, add a section description or section keywords. This is unnecessary, but always an option. </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7575" y="5882390"/>
            <a:ext cx="609600" cy="609600"/>
          </a:xfrm>
          <a:prstGeom prst="rect">
            <a:avLst/>
          </a:prstGeom>
        </p:spPr>
      </p:pic>
    </p:spTree>
    <p:extLst>
      <p:ext uri="{BB962C8B-B14F-4D97-AF65-F5344CB8AC3E}">
        <p14:creationId xmlns:p14="http://schemas.microsoft.com/office/powerpoint/2010/main" val="33581712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67" y="1012321"/>
            <a:ext cx="6020640" cy="4248743"/>
          </a:xfrm>
          <a:prstGeom prst="rect">
            <a:avLst/>
          </a:prstGeom>
        </p:spPr>
      </p:pic>
      <p:sp>
        <p:nvSpPr>
          <p:cNvPr id="3" name="TextBox 2"/>
          <p:cNvSpPr txBox="1"/>
          <p:nvPr/>
        </p:nvSpPr>
        <p:spPr>
          <a:xfrm>
            <a:off x="6970426" y="719528"/>
            <a:ext cx="4856813" cy="4801314"/>
          </a:xfrm>
          <a:prstGeom prst="rect">
            <a:avLst/>
          </a:prstGeom>
          <a:noFill/>
        </p:spPr>
        <p:txBody>
          <a:bodyPr wrap="square" rtlCol="0">
            <a:spAutoFit/>
          </a:bodyPr>
          <a:lstStyle/>
          <a:p>
            <a:r>
              <a:rPr lang="en-US" dirty="0" smtClean="0"/>
              <a:t>If you scroll down to the bottom of the page, you will see the SECTION CONTENTS In the SECTION CONTENTS, you will see a schedule template already in place for you. You may edit the schedule template (adding rows, columns, deleting rows and columns, deleting table) or replace the template and add your own. </a:t>
            </a:r>
          </a:p>
          <a:p>
            <a:endParaRPr lang="en-US" dirty="0"/>
          </a:p>
          <a:p>
            <a:r>
              <a:rPr lang="en-US" dirty="0" smtClean="0"/>
              <a:t>To replace the schedule template, you will need to go to EDIT, SELECT ALL and DELETE the current schedule. After the schedule is deleted, you may type your schedule or upload a picture of your schedule by using the MANAGE AND INSERT UPLOADS option.  </a:t>
            </a:r>
            <a:r>
              <a:rPr lang="en-US" dirty="0" smtClean="0"/>
              <a:t>Refer to slides 9 – 16.</a:t>
            </a:r>
            <a:endParaRPr lang="en-US" dirty="0"/>
          </a:p>
        </p:txBody>
      </p:sp>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6436" y="5060534"/>
            <a:ext cx="4486901" cy="466790"/>
          </a:xfrm>
          <a:prstGeom prst="rect">
            <a:avLst/>
          </a:prstGeom>
        </p:spPr>
      </p:pic>
      <p:pic>
        <p:nvPicPr>
          <p:cNvPr id="5" name="Picture 4"/>
          <p:cNvPicPr>
            <a:picLocks noChangeAspect="1"/>
          </p:cNvPicPr>
          <p:nvPr/>
        </p:nvPicPr>
        <p:blipFill>
          <a:blip r:embed="rId6"/>
          <a:stretch>
            <a:fillRect/>
          </a:stretch>
        </p:blipFill>
        <p:spPr>
          <a:xfrm>
            <a:off x="5263202" y="4980534"/>
            <a:ext cx="1426588" cy="707197"/>
          </a:xfrm>
          <a:prstGeom prst="rect">
            <a:avLst/>
          </a:prstGeom>
        </p:spPr>
      </p:pic>
      <p:pic>
        <p:nvPicPr>
          <p:cNvPr id="6" name="Picture 5"/>
          <p:cNvPicPr>
            <a:picLocks noChangeAspect="1"/>
          </p:cNvPicPr>
          <p:nvPr/>
        </p:nvPicPr>
        <p:blipFill>
          <a:blip r:embed="rId6"/>
          <a:stretch>
            <a:fillRect/>
          </a:stretch>
        </p:blipFill>
        <p:spPr>
          <a:xfrm>
            <a:off x="1426436" y="1426483"/>
            <a:ext cx="1426588" cy="707197"/>
          </a:xfrm>
          <a:prstGeom prst="rect">
            <a:avLst/>
          </a:prstGeom>
        </p:spPr>
      </p:pic>
      <p:sp>
        <p:nvSpPr>
          <p:cNvPr id="7" name="TextBox 6"/>
          <p:cNvSpPr txBox="1"/>
          <p:nvPr/>
        </p:nvSpPr>
        <p:spPr>
          <a:xfrm>
            <a:off x="1426436" y="5778156"/>
            <a:ext cx="4830696" cy="369332"/>
          </a:xfrm>
          <a:prstGeom prst="rect">
            <a:avLst/>
          </a:prstGeom>
          <a:noFill/>
        </p:spPr>
        <p:txBody>
          <a:bodyPr wrap="square" rtlCol="0">
            <a:spAutoFit/>
          </a:bodyPr>
          <a:lstStyle/>
          <a:p>
            <a:pPr algn="ctr"/>
            <a:r>
              <a:rPr lang="en-US" dirty="0" smtClean="0"/>
              <a:t>Editing Tools for Table</a:t>
            </a:r>
            <a:endParaRPr lang="en-US" dirty="0"/>
          </a:p>
        </p:txBody>
      </p:sp>
      <p:pic>
        <p:nvPicPr>
          <p:cNvPr id="8" name="Picture 7"/>
          <p:cNvPicPr>
            <a:picLocks noChangeAspect="1"/>
          </p:cNvPicPr>
          <p:nvPr/>
        </p:nvPicPr>
        <p:blipFill>
          <a:blip r:embed="rId6"/>
          <a:stretch>
            <a:fillRect/>
          </a:stretch>
        </p:blipFill>
        <p:spPr>
          <a:xfrm rot="10800000">
            <a:off x="571996" y="3874323"/>
            <a:ext cx="1426588" cy="707197"/>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49901" y="5842688"/>
            <a:ext cx="609600" cy="609600"/>
          </a:xfrm>
          <a:prstGeom prst="rect">
            <a:avLst/>
          </a:prstGeom>
        </p:spPr>
      </p:pic>
    </p:spTree>
    <p:extLst>
      <p:ext uri="{BB962C8B-B14F-4D97-AF65-F5344CB8AC3E}">
        <p14:creationId xmlns:p14="http://schemas.microsoft.com/office/powerpoint/2010/main" val="2328176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3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42" y="605136"/>
            <a:ext cx="6201640" cy="4658375"/>
          </a:xfrm>
          <a:prstGeom prst="rect">
            <a:avLst/>
          </a:prstGeom>
        </p:spPr>
      </p:pic>
      <p:sp>
        <p:nvSpPr>
          <p:cNvPr id="3" name="TextBox 2"/>
          <p:cNvSpPr txBox="1"/>
          <p:nvPr/>
        </p:nvSpPr>
        <p:spPr>
          <a:xfrm>
            <a:off x="7180289" y="605136"/>
            <a:ext cx="4407108" cy="4031873"/>
          </a:xfrm>
          <a:prstGeom prst="rect">
            <a:avLst/>
          </a:prstGeom>
          <a:noFill/>
        </p:spPr>
        <p:txBody>
          <a:bodyPr wrap="square" rtlCol="0">
            <a:spAutoFit/>
          </a:bodyPr>
          <a:lstStyle/>
          <a:p>
            <a:pPr algn="ctr"/>
            <a:r>
              <a:rPr lang="en-US" sz="3200" dirty="0" smtClean="0"/>
              <a:t>After you have edited or inserted your schedule, you will scroll down and make sure all circles are checked. You will then CLICK UPDATE SECTION</a:t>
            </a:r>
            <a:endParaRPr lang="en-US" sz="3200" dirty="0"/>
          </a:p>
        </p:txBody>
      </p:sp>
      <p:pic>
        <p:nvPicPr>
          <p:cNvPr id="4" name="Picture 3"/>
          <p:cNvPicPr>
            <a:picLocks noChangeAspect="1"/>
          </p:cNvPicPr>
          <p:nvPr/>
        </p:nvPicPr>
        <p:blipFill>
          <a:blip r:embed="rId5"/>
          <a:stretch>
            <a:fillRect/>
          </a:stretch>
        </p:blipFill>
        <p:spPr>
          <a:xfrm>
            <a:off x="2624515" y="4637009"/>
            <a:ext cx="1426588" cy="707197"/>
          </a:xfrm>
          <a:prstGeom prst="rect">
            <a:avLst/>
          </a:prstGeom>
        </p:spPr>
      </p:pic>
      <p:pic>
        <p:nvPicPr>
          <p:cNvPr id="5" name="Picture 4"/>
          <p:cNvPicPr>
            <a:picLocks noChangeAspect="1"/>
          </p:cNvPicPr>
          <p:nvPr/>
        </p:nvPicPr>
        <p:blipFill>
          <a:blip r:embed="rId5"/>
          <a:stretch>
            <a:fillRect/>
          </a:stretch>
        </p:blipFill>
        <p:spPr>
          <a:xfrm>
            <a:off x="5382706" y="3075401"/>
            <a:ext cx="1426588" cy="707197"/>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77797" y="5702508"/>
            <a:ext cx="609600" cy="609600"/>
          </a:xfrm>
          <a:prstGeom prst="rect">
            <a:avLst/>
          </a:prstGeom>
        </p:spPr>
      </p:pic>
    </p:spTree>
    <p:extLst>
      <p:ext uri="{BB962C8B-B14F-4D97-AF65-F5344CB8AC3E}">
        <p14:creationId xmlns:p14="http://schemas.microsoft.com/office/powerpoint/2010/main" val="4050390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507" y="1686099"/>
            <a:ext cx="6306430" cy="3096057"/>
          </a:xfrm>
          <a:prstGeom prst="rect">
            <a:avLst/>
          </a:prstGeom>
        </p:spPr>
      </p:pic>
      <p:pic>
        <p:nvPicPr>
          <p:cNvPr id="2" name="Picture 1"/>
          <p:cNvPicPr>
            <a:picLocks noChangeAspect="1"/>
          </p:cNvPicPr>
          <p:nvPr/>
        </p:nvPicPr>
        <p:blipFill>
          <a:blip r:embed="rId5"/>
          <a:stretch>
            <a:fillRect/>
          </a:stretch>
        </p:blipFill>
        <p:spPr>
          <a:xfrm>
            <a:off x="7001702" y="868674"/>
            <a:ext cx="4694327" cy="4730906"/>
          </a:xfrm>
          <a:prstGeom prst="rect">
            <a:avLst/>
          </a:prstGeom>
        </p:spPr>
      </p:pic>
      <p:pic>
        <p:nvPicPr>
          <p:cNvPr id="4" name="Picture 3"/>
          <p:cNvPicPr>
            <a:picLocks noChangeAspect="1"/>
          </p:cNvPicPr>
          <p:nvPr/>
        </p:nvPicPr>
        <p:blipFill>
          <a:blip r:embed="rId6"/>
          <a:stretch>
            <a:fillRect/>
          </a:stretch>
        </p:blipFill>
        <p:spPr>
          <a:xfrm>
            <a:off x="4168503" y="1843159"/>
            <a:ext cx="1426588" cy="713294"/>
          </a:xfrm>
          <a:prstGeom prst="rect">
            <a:avLst/>
          </a:prstGeom>
        </p:spPr>
      </p:pic>
      <p:pic>
        <p:nvPicPr>
          <p:cNvPr id="5" name="Picture 4"/>
          <p:cNvPicPr>
            <a:picLocks noChangeAspect="1"/>
          </p:cNvPicPr>
          <p:nvPr/>
        </p:nvPicPr>
        <p:blipFill>
          <a:blip r:embed="rId6"/>
          <a:stretch>
            <a:fillRect/>
          </a:stretch>
        </p:blipFill>
        <p:spPr>
          <a:xfrm>
            <a:off x="2741915" y="2802530"/>
            <a:ext cx="1426588" cy="713294"/>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62610" y="5912370"/>
            <a:ext cx="609600" cy="609600"/>
          </a:xfrm>
          <a:prstGeom prst="rect">
            <a:avLst/>
          </a:prstGeom>
        </p:spPr>
      </p:pic>
    </p:spTree>
    <p:extLst>
      <p:ext uri="{BB962C8B-B14F-4D97-AF65-F5344CB8AC3E}">
        <p14:creationId xmlns:p14="http://schemas.microsoft.com/office/powerpoint/2010/main" val="7657514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14" y="1140027"/>
            <a:ext cx="6373214" cy="3986609"/>
          </a:xfrm>
          <a:prstGeom prst="rect">
            <a:avLst/>
          </a:prstGeom>
        </p:spPr>
      </p:pic>
      <p:sp>
        <p:nvSpPr>
          <p:cNvPr id="2" name="TextBox 1"/>
          <p:cNvSpPr txBox="1"/>
          <p:nvPr/>
        </p:nvSpPr>
        <p:spPr>
          <a:xfrm>
            <a:off x="7165298" y="1259174"/>
            <a:ext cx="4482059" cy="3539430"/>
          </a:xfrm>
          <a:prstGeom prst="rect">
            <a:avLst/>
          </a:prstGeom>
          <a:noFill/>
        </p:spPr>
        <p:txBody>
          <a:bodyPr wrap="square" rtlCol="0">
            <a:spAutoFit/>
          </a:bodyPr>
          <a:lstStyle/>
          <a:p>
            <a:pPr algn="ctr"/>
            <a:r>
              <a:rPr lang="en-US" sz="3200" dirty="0" smtClean="0"/>
              <a:t>Click on the Beaufort County Schools Tab (1</a:t>
            </a:r>
            <a:r>
              <a:rPr lang="en-US" sz="3200" baseline="30000" dirty="0" smtClean="0"/>
              <a:t>st</a:t>
            </a:r>
            <a:r>
              <a:rPr lang="en-US" sz="3200" dirty="0" smtClean="0"/>
              <a:t> one)</a:t>
            </a:r>
          </a:p>
          <a:p>
            <a:endParaRPr lang="en-US" sz="3200" dirty="0"/>
          </a:p>
          <a:p>
            <a:pPr algn="ctr"/>
            <a:r>
              <a:rPr lang="en-US" sz="3200" dirty="0" smtClean="0"/>
              <a:t>Once you have clicked on the BCS tab, click on LOGIN. </a:t>
            </a:r>
            <a:endParaRPr lang="en-US" sz="3200" dirty="0"/>
          </a:p>
        </p:txBody>
      </p:sp>
      <p:sp>
        <p:nvSpPr>
          <p:cNvPr id="3" name="Up Arrow 2"/>
          <p:cNvSpPr/>
          <p:nvPr/>
        </p:nvSpPr>
        <p:spPr>
          <a:xfrm>
            <a:off x="4691921" y="1573967"/>
            <a:ext cx="614597" cy="101933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9672" y="5792449"/>
            <a:ext cx="609600" cy="609600"/>
          </a:xfrm>
          <a:prstGeom prst="rect">
            <a:avLst/>
          </a:prstGeom>
        </p:spPr>
      </p:pic>
    </p:spTree>
    <p:extLst>
      <p:ext uri="{BB962C8B-B14F-4D97-AF65-F5344CB8AC3E}">
        <p14:creationId xmlns:p14="http://schemas.microsoft.com/office/powerpoint/2010/main" val="3978096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3889" y="1723869"/>
            <a:ext cx="8844196" cy="2308324"/>
          </a:xfrm>
          <a:prstGeom prst="rect">
            <a:avLst/>
          </a:prstGeom>
          <a:noFill/>
        </p:spPr>
        <p:txBody>
          <a:bodyPr wrap="square" rtlCol="0">
            <a:spAutoFit/>
          </a:bodyPr>
          <a:lstStyle/>
          <a:p>
            <a:pPr algn="ctr"/>
            <a:r>
              <a:rPr lang="en-US" sz="7200" dirty="0" smtClean="0"/>
              <a:t>Homework Calendar</a:t>
            </a:r>
            <a:endParaRPr lang="en-US" sz="72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67738" y="5882390"/>
            <a:ext cx="609600" cy="609600"/>
          </a:xfrm>
          <a:prstGeom prst="rect">
            <a:avLst/>
          </a:prstGeom>
        </p:spPr>
      </p:pic>
    </p:spTree>
    <p:extLst>
      <p:ext uri="{BB962C8B-B14F-4D97-AF65-F5344CB8AC3E}">
        <p14:creationId xmlns:p14="http://schemas.microsoft.com/office/powerpoint/2010/main" val="960944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270230" y="1184223"/>
            <a:ext cx="4601980" cy="3970318"/>
          </a:xfrm>
          <a:prstGeom prst="rect">
            <a:avLst/>
          </a:prstGeom>
          <a:noFill/>
        </p:spPr>
        <p:txBody>
          <a:bodyPr wrap="square" rtlCol="0">
            <a:spAutoFit/>
          </a:bodyPr>
          <a:lstStyle/>
          <a:p>
            <a:pPr algn="ctr"/>
            <a:r>
              <a:rPr lang="en-US" sz="3600" dirty="0" smtClean="0"/>
              <a:t>After clicking on MANAGE SECTIONS, you will then scroll down to MANAGE APPS and CLICK on MANAGE CALENDAR</a:t>
            </a:r>
            <a:endParaRPr lang="en-US" sz="3600" dirty="0"/>
          </a:p>
        </p:txBody>
      </p:sp>
      <p:pic>
        <p:nvPicPr>
          <p:cNvPr id="7" name="Picture 6"/>
          <p:cNvPicPr>
            <a:picLocks noChangeAspect="1"/>
          </p:cNvPicPr>
          <p:nvPr/>
        </p:nvPicPr>
        <p:blipFill>
          <a:blip r:embed="rId4"/>
          <a:stretch>
            <a:fillRect/>
          </a:stretch>
        </p:blipFill>
        <p:spPr>
          <a:xfrm>
            <a:off x="698832" y="1373855"/>
            <a:ext cx="6421497" cy="3902684"/>
          </a:xfrm>
          <a:prstGeom prst="rect">
            <a:avLst/>
          </a:prstGeom>
        </p:spPr>
      </p:pic>
      <p:pic>
        <p:nvPicPr>
          <p:cNvPr id="8" name="Picture 7"/>
          <p:cNvPicPr>
            <a:picLocks noChangeAspect="1"/>
          </p:cNvPicPr>
          <p:nvPr/>
        </p:nvPicPr>
        <p:blipFill>
          <a:blip r:embed="rId5"/>
          <a:stretch>
            <a:fillRect/>
          </a:stretch>
        </p:blipFill>
        <p:spPr>
          <a:xfrm>
            <a:off x="3463965" y="4569342"/>
            <a:ext cx="1426588" cy="70719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2610" y="6062273"/>
            <a:ext cx="609600" cy="609600"/>
          </a:xfrm>
          <a:prstGeom prst="rect">
            <a:avLst/>
          </a:prstGeom>
        </p:spPr>
      </p:pic>
    </p:spTree>
    <p:extLst>
      <p:ext uri="{BB962C8B-B14F-4D97-AF65-F5344CB8AC3E}">
        <p14:creationId xmlns:p14="http://schemas.microsoft.com/office/powerpoint/2010/main" val="17072396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7255" y="621798"/>
            <a:ext cx="7449864" cy="2421206"/>
          </a:xfrm>
          <a:prstGeom prst="rect">
            <a:avLst/>
          </a:prstGeom>
        </p:spPr>
      </p:pic>
      <p:sp>
        <p:nvSpPr>
          <p:cNvPr id="3" name="TextBox 2"/>
          <p:cNvSpPr txBox="1"/>
          <p:nvPr/>
        </p:nvSpPr>
        <p:spPr>
          <a:xfrm>
            <a:off x="2263515" y="3687580"/>
            <a:ext cx="7510072" cy="1569660"/>
          </a:xfrm>
          <a:prstGeom prst="rect">
            <a:avLst/>
          </a:prstGeom>
          <a:noFill/>
        </p:spPr>
        <p:txBody>
          <a:bodyPr wrap="square" rtlCol="0">
            <a:spAutoFit/>
          </a:bodyPr>
          <a:lstStyle/>
          <a:p>
            <a:pPr algn="ctr"/>
            <a:r>
              <a:rPr lang="en-US" sz="3200" dirty="0" smtClean="0"/>
              <a:t>After clicking on MANAGE CALENDAR, you will then CREATE A NEW CALENDAR EVENT. </a:t>
            </a:r>
            <a:endParaRPr lang="en-US" sz="3200" dirty="0"/>
          </a:p>
        </p:txBody>
      </p:sp>
      <p:pic>
        <p:nvPicPr>
          <p:cNvPr id="4" name="Picture 3"/>
          <p:cNvPicPr>
            <a:picLocks noChangeAspect="1"/>
          </p:cNvPicPr>
          <p:nvPr/>
        </p:nvPicPr>
        <p:blipFill>
          <a:blip r:embed="rId5"/>
          <a:stretch>
            <a:fillRect/>
          </a:stretch>
        </p:blipFill>
        <p:spPr>
          <a:xfrm rot="10800000">
            <a:off x="4515599" y="1591374"/>
            <a:ext cx="1426588" cy="707197"/>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97718" y="5807439"/>
            <a:ext cx="609600" cy="609600"/>
          </a:xfrm>
          <a:prstGeom prst="rect">
            <a:avLst/>
          </a:prstGeom>
        </p:spPr>
      </p:pic>
    </p:spTree>
    <p:extLst>
      <p:ext uri="{BB962C8B-B14F-4D97-AF65-F5344CB8AC3E}">
        <p14:creationId xmlns:p14="http://schemas.microsoft.com/office/powerpoint/2010/main" val="29010545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834" y="363576"/>
            <a:ext cx="4941340" cy="4332032"/>
          </a:xfrm>
          <a:prstGeom prst="rect">
            <a:avLst/>
          </a:prstGeom>
        </p:spPr>
      </p:pic>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2915" y="442213"/>
            <a:ext cx="4644068" cy="4174758"/>
          </a:xfrm>
          <a:prstGeom prst="rect">
            <a:avLst/>
          </a:prstGeom>
        </p:spPr>
      </p:pic>
      <p:sp>
        <p:nvSpPr>
          <p:cNvPr id="4" name="TextBox 3"/>
          <p:cNvSpPr txBox="1"/>
          <p:nvPr/>
        </p:nvSpPr>
        <p:spPr>
          <a:xfrm>
            <a:off x="1888761" y="5051685"/>
            <a:ext cx="8634334" cy="1323439"/>
          </a:xfrm>
          <a:prstGeom prst="rect">
            <a:avLst/>
          </a:prstGeom>
          <a:noFill/>
        </p:spPr>
        <p:txBody>
          <a:bodyPr wrap="square" rtlCol="0">
            <a:spAutoFit/>
          </a:bodyPr>
          <a:lstStyle/>
          <a:p>
            <a:r>
              <a:rPr lang="en-US" sz="2000" dirty="0" smtClean="0"/>
              <a:t>After you have created a NEW CALENDAR EVENT,  you will give your event a title, choose the events start date and time and event end date and time. You can also choose a color that you want your event to appear in. </a:t>
            </a:r>
            <a:endParaRPr lang="en-US" sz="2000" dirty="0"/>
          </a:p>
        </p:txBody>
      </p:sp>
      <p:pic>
        <p:nvPicPr>
          <p:cNvPr id="5" name="Picture 4"/>
          <p:cNvPicPr>
            <a:picLocks noChangeAspect="1"/>
          </p:cNvPicPr>
          <p:nvPr/>
        </p:nvPicPr>
        <p:blipFill>
          <a:blip r:embed="rId6"/>
          <a:stretch>
            <a:fillRect/>
          </a:stretch>
        </p:blipFill>
        <p:spPr>
          <a:xfrm rot="10800000">
            <a:off x="3104201" y="1096699"/>
            <a:ext cx="1426588" cy="707197"/>
          </a:xfrm>
          <a:prstGeom prst="rect">
            <a:avLst/>
          </a:prstGeom>
        </p:spPr>
      </p:pic>
      <p:pic>
        <p:nvPicPr>
          <p:cNvPr id="6" name="Picture 5"/>
          <p:cNvPicPr>
            <a:picLocks noChangeAspect="1"/>
          </p:cNvPicPr>
          <p:nvPr/>
        </p:nvPicPr>
        <p:blipFill>
          <a:blip r:embed="rId6"/>
          <a:stretch>
            <a:fillRect/>
          </a:stretch>
        </p:blipFill>
        <p:spPr>
          <a:xfrm>
            <a:off x="5896952" y="743100"/>
            <a:ext cx="1426588" cy="707197"/>
          </a:xfrm>
          <a:prstGeom prst="rect">
            <a:avLst/>
          </a:prstGeom>
        </p:spPr>
      </p:pic>
      <p:pic>
        <p:nvPicPr>
          <p:cNvPr id="7" name="Picture 6"/>
          <p:cNvPicPr>
            <a:picLocks noChangeAspect="1"/>
          </p:cNvPicPr>
          <p:nvPr/>
        </p:nvPicPr>
        <p:blipFill>
          <a:blip r:embed="rId6"/>
          <a:stretch>
            <a:fillRect/>
          </a:stretch>
        </p:blipFill>
        <p:spPr>
          <a:xfrm>
            <a:off x="5908933" y="1751184"/>
            <a:ext cx="1426588" cy="707197"/>
          </a:xfrm>
          <a:prstGeom prst="rect">
            <a:avLst/>
          </a:prstGeom>
        </p:spPr>
      </p:pic>
      <p:pic>
        <p:nvPicPr>
          <p:cNvPr id="8" name="Picture 7"/>
          <p:cNvPicPr>
            <a:picLocks noChangeAspect="1"/>
          </p:cNvPicPr>
          <p:nvPr/>
        </p:nvPicPr>
        <p:blipFill>
          <a:blip r:embed="rId6"/>
          <a:stretch>
            <a:fillRect/>
          </a:stretch>
        </p:blipFill>
        <p:spPr>
          <a:xfrm rot="10800000">
            <a:off x="8431655" y="3401435"/>
            <a:ext cx="1426588" cy="707197"/>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4860" y="6070324"/>
            <a:ext cx="609600" cy="609600"/>
          </a:xfrm>
          <a:prstGeom prst="rect">
            <a:avLst/>
          </a:prstGeom>
        </p:spPr>
      </p:pic>
    </p:spTree>
    <p:extLst>
      <p:ext uri="{BB962C8B-B14F-4D97-AF65-F5344CB8AC3E}">
        <p14:creationId xmlns:p14="http://schemas.microsoft.com/office/powerpoint/2010/main" val="1195876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4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3536" y="857301"/>
            <a:ext cx="6516009" cy="3734321"/>
          </a:xfrm>
          <a:prstGeom prst="rect">
            <a:avLst/>
          </a:prstGeom>
        </p:spPr>
      </p:pic>
      <p:pic>
        <p:nvPicPr>
          <p:cNvPr id="3" name="Picture 2"/>
          <p:cNvPicPr>
            <a:picLocks noChangeAspect="1"/>
          </p:cNvPicPr>
          <p:nvPr/>
        </p:nvPicPr>
        <p:blipFill>
          <a:blip r:embed="rId5"/>
          <a:stretch>
            <a:fillRect/>
          </a:stretch>
        </p:blipFill>
        <p:spPr>
          <a:xfrm>
            <a:off x="586948" y="1336542"/>
            <a:ext cx="1426588" cy="707197"/>
          </a:xfrm>
          <a:prstGeom prst="rect">
            <a:avLst/>
          </a:prstGeom>
        </p:spPr>
      </p:pic>
      <p:sp>
        <p:nvSpPr>
          <p:cNvPr id="4" name="TextBox 3"/>
          <p:cNvSpPr txBox="1"/>
          <p:nvPr/>
        </p:nvSpPr>
        <p:spPr>
          <a:xfrm>
            <a:off x="8874177" y="674557"/>
            <a:ext cx="2923082" cy="3970318"/>
          </a:xfrm>
          <a:prstGeom prst="rect">
            <a:avLst/>
          </a:prstGeom>
          <a:noFill/>
        </p:spPr>
        <p:txBody>
          <a:bodyPr wrap="square" rtlCol="0">
            <a:spAutoFit/>
          </a:bodyPr>
          <a:lstStyle/>
          <a:p>
            <a:pPr algn="ctr"/>
            <a:r>
              <a:rPr lang="en-US" sz="2800" dirty="0" smtClean="0"/>
              <a:t>Make sure that the box beside the Homework Calendar is checked. If it is checked you may now ADD EVENT TO CALENDAR. </a:t>
            </a:r>
            <a:endParaRPr lang="en-US" sz="2800" dirty="0"/>
          </a:p>
        </p:txBody>
      </p:sp>
      <p:pic>
        <p:nvPicPr>
          <p:cNvPr id="5" name="Picture 4"/>
          <p:cNvPicPr>
            <a:picLocks noChangeAspect="1"/>
          </p:cNvPicPr>
          <p:nvPr/>
        </p:nvPicPr>
        <p:blipFill>
          <a:blip r:embed="rId5"/>
          <a:stretch>
            <a:fillRect/>
          </a:stretch>
        </p:blipFill>
        <p:spPr>
          <a:xfrm>
            <a:off x="586948" y="3689998"/>
            <a:ext cx="1426588" cy="707197"/>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87659" y="5837420"/>
            <a:ext cx="609600" cy="609600"/>
          </a:xfrm>
          <a:prstGeom prst="rect">
            <a:avLst/>
          </a:prstGeom>
        </p:spPr>
      </p:pic>
    </p:spTree>
    <p:extLst>
      <p:ext uri="{BB962C8B-B14F-4D97-AF65-F5344CB8AC3E}">
        <p14:creationId xmlns:p14="http://schemas.microsoft.com/office/powerpoint/2010/main" val="13968976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266" y="282063"/>
            <a:ext cx="5315880" cy="2086383"/>
          </a:xfrm>
          <a:prstGeom prst="rect">
            <a:avLst/>
          </a:prstGeom>
        </p:spPr>
      </p:pic>
      <p:pic>
        <p:nvPicPr>
          <p:cNvPr id="3" name="Picture 2"/>
          <p:cNvPicPr>
            <a:picLocks noChangeAspect="1"/>
          </p:cNvPicPr>
          <p:nvPr/>
        </p:nvPicPr>
        <p:blipFill>
          <a:blip r:embed="rId5"/>
          <a:stretch>
            <a:fillRect/>
          </a:stretch>
        </p:blipFill>
        <p:spPr>
          <a:xfrm rot="10800000">
            <a:off x="4794809" y="1873769"/>
            <a:ext cx="997882" cy="494676"/>
          </a:xfrm>
          <a:prstGeom prst="rect">
            <a:avLst/>
          </a:prstGeom>
        </p:spPr>
      </p:pic>
      <p:sp>
        <p:nvSpPr>
          <p:cNvPr id="6" name="Rectangle 5"/>
          <p:cNvSpPr/>
          <p:nvPr/>
        </p:nvSpPr>
        <p:spPr>
          <a:xfrm>
            <a:off x="7751217" y="1114433"/>
            <a:ext cx="3626317" cy="3539430"/>
          </a:xfrm>
          <a:prstGeom prst="rect">
            <a:avLst/>
          </a:prstGeom>
        </p:spPr>
        <p:txBody>
          <a:bodyPr wrap="square">
            <a:spAutoFit/>
          </a:bodyPr>
          <a:lstStyle/>
          <a:p>
            <a:pPr algn="ctr"/>
            <a:r>
              <a:rPr lang="en-US" sz="2800" dirty="0"/>
              <a:t>After your CALENDAR EVENT has been UPDATED SUCCESSFULLY,  you </a:t>
            </a:r>
            <a:r>
              <a:rPr lang="en-US" sz="2800" dirty="0" smtClean="0"/>
              <a:t>can VIEW </a:t>
            </a:r>
            <a:r>
              <a:rPr lang="en-US" sz="2800" dirty="0"/>
              <a:t>UPDATED </a:t>
            </a:r>
            <a:r>
              <a:rPr lang="en-US" sz="2800" dirty="0" smtClean="0"/>
              <a:t>EVENT</a:t>
            </a:r>
            <a:r>
              <a:rPr lang="en-US" sz="2800" dirty="0"/>
              <a:t> </a:t>
            </a:r>
            <a:r>
              <a:rPr lang="en-US" sz="2800" dirty="0" smtClean="0"/>
              <a:t>and then return to MANAGE SECTIONS.</a:t>
            </a:r>
            <a:endParaRPr lang="en-US" sz="2800" dirty="0"/>
          </a:p>
        </p:txBody>
      </p:sp>
      <p:pic>
        <p:nvPicPr>
          <p:cNvPr id="7" name="Picture 6"/>
          <p:cNvPicPr>
            <a:picLocks noChangeAspect="1"/>
          </p:cNvPicPr>
          <p:nvPr/>
        </p:nvPicPr>
        <p:blipFill>
          <a:blip r:embed="rId6"/>
          <a:stretch>
            <a:fillRect/>
          </a:stretch>
        </p:blipFill>
        <p:spPr>
          <a:xfrm>
            <a:off x="231157" y="2584626"/>
            <a:ext cx="5314990" cy="1617821"/>
          </a:xfrm>
          <a:prstGeom prst="rect">
            <a:avLst/>
          </a:prstGeom>
        </p:spPr>
      </p:pic>
      <p:pic>
        <p:nvPicPr>
          <p:cNvPr id="8" name="Picture 7"/>
          <p:cNvPicPr>
            <a:picLocks noChangeAspect="1"/>
          </p:cNvPicPr>
          <p:nvPr/>
        </p:nvPicPr>
        <p:blipFill>
          <a:blip r:embed="rId7"/>
          <a:stretch>
            <a:fillRect/>
          </a:stretch>
        </p:blipFill>
        <p:spPr>
          <a:xfrm>
            <a:off x="2009920" y="3023197"/>
            <a:ext cx="1048074" cy="519558"/>
          </a:xfrm>
          <a:prstGeom prst="rect">
            <a:avLst/>
          </a:prstGeom>
        </p:spPr>
      </p:pic>
      <p:pic>
        <p:nvPicPr>
          <p:cNvPr id="10" name="Picture 9"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410" y="4346492"/>
            <a:ext cx="4756266" cy="2346618"/>
          </a:xfrm>
          <a:prstGeom prst="rect">
            <a:avLst/>
          </a:prstGeom>
        </p:spPr>
      </p:pic>
      <p:pic>
        <p:nvPicPr>
          <p:cNvPr id="11" name="Picture 10"/>
          <p:cNvPicPr>
            <a:picLocks noChangeAspect="1"/>
          </p:cNvPicPr>
          <p:nvPr/>
        </p:nvPicPr>
        <p:blipFill>
          <a:blip r:embed="rId9"/>
          <a:stretch>
            <a:fillRect/>
          </a:stretch>
        </p:blipFill>
        <p:spPr>
          <a:xfrm>
            <a:off x="4684733" y="5019886"/>
            <a:ext cx="993734" cy="49991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32827" y="5777459"/>
            <a:ext cx="609600" cy="609600"/>
          </a:xfrm>
          <a:prstGeom prst="rect">
            <a:avLst/>
          </a:prstGeom>
        </p:spPr>
      </p:pic>
    </p:spTree>
    <p:extLst>
      <p:ext uri="{BB962C8B-B14F-4D97-AF65-F5344CB8AC3E}">
        <p14:creationId xmlns:p14="http://schemas.microsoft.com/office/powerpoint/2010/main" val="4124871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4">
            <a:extLst>
              <a:ext uri="{28A0092B-C50C-407E-A947-70E740481C1C}">
                <a14:useLocalDpi xmlns:a14="http://schemas.microsoft.com/office/drawing/2010/main" val="0"/>
              </a:ext>
            </a:extLst>
          </a:blip>
          <a:srcRect l="1" r="292" b="19512"/>
          <a:stretch/>
        </p:blipFill>
        <p:spPr>
          <a:xfrm>
            <a:off x="496585" y="1840482"/>
            <a:ext cx="6174038" cy="2146902"/>
          </a:xfrm>
          <a:prstGeom prst="rect">
            <a:avLst/>
          </a:prstGeom>
        </p:spPr>
      </p:pic>
      <p:pic>
        <p:nvPicPr>
          <p:cNvPr id="3" name="Picture 2"/>
          <p:cNvPicPr>
            <a:picLocks noChangeAspect="1"/>
          </p:cNvPicPr>
          <p:nvPr/>
        </p:nvPicPr>
        <p:blipFill>
          <a:blip r:embed="rId5"/>
          <a:stretch>
            <a:fillRect/>
          </a:stretch>
        </p:blipFill>
        <p:spPr>
          <a:xfrm>
            <a:off x="2751002" y="3283972"/>
            <a:ext cx="993734" cy="499915"/>
          </a:xfrm>
          <a:prstGeom prst="rect">
            <a:avLst/>
          </a:prstGeom>
        </p:spPr>
      </p:pic>
      <p:sp>
        <p:nvSpPr>
          <p:cNvPr id="4" name="TextBox 3"/>
          <p:cNvSpPr txBox="1"/>
          <p:nvPr/>
        </p:nvSpPr>
        <p:spPr>
          <a:xfrm>
            <a:off x="7555043" y="1154243"/>
            <a:ext cx="3942413" cy="4401205"/>
          </a:xfrm>
          <a:prstGeom prst="rect">
            <a:avLst/>
          </a:prstGeom>
          <a:noFill/>
        </p:spPr>
        <p:txBody>
          <a:bodyPr wrap="square" rtlCol="0">
            <a:spAutoFit/>
          </a:bodyPr>
          <a:lstStyle/>
          <a:p>
            <a:pPr algn="ctr"/>
            <a:r>
              <a:rPr lang="en-US" sz="2800" dirty="0" smtClean="0"/>
              <a:t>After you have returned to MANAGE SECTIONS, you are going to choose HOMEWORK CALENDAR and view (magnifying glass). A new tab or window will open for you to view the calendar. </a:t>
            </a:r>
            <a:endParaRPr lang="en-US" sz="28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2656" y="5972331"/>
            <a:ext cx="609600" cy="609600"/>
          </a:xfrm>
          <a:prstGeom prst="rect">
            <a:avLst/>
          </a:prstGeom>
        </p:spPr>
      </p:pic>
    </p:spTree>
    <p:extLst>
      <p:ext uri="{BB962C8B-B14F-4D97-AF65-F5344CB8AC3E}">
        <p14:creationId xmlns:p14="http://schemas.microsoft.com/office/powerpoint/2010/main" val="27854241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21" y="536776"/>
            <a:ext cx="6239746" cy="5334744"/>
          </a:xfrm>
          <a:prstGeom prst="rect">
            <a:avLst/>
          </a:prstGeom>
        </p:spPr>
      </p:pic>
      <p:sp>
        <p:nvSpPr>
          <p:cNvPr id="5" name="TextBox 4"/>
          <p:cNvSpPr txBox="1"/>
          <p:nvPr/>
        </p:nvSpPr>
        <p:spPr>
          <a:xfrm>
            <a:off x="7345180" y="419725"/>
            <a:ext cx="4122295" cy="5078313"/>
          </a:xfrm>
          <a:prstGeom prst="rect">
            <a:avLst/>
          </a:prstGeom>
          <a:noFill/>
        </p:spPr>
        <p:txBody>
          <a:bodyPr wrap="square" rtlCol="0">
            <a:spAutoFit/>
          </a:bodyPr>
          <a:lstStyle/>
          <a:p>
            <a:pPr algn="ctr"/>
            <a:r>
              <a:rPr lang="en-US" sz="3600" dirty="0" smtClean="0"/>
              <a:t>Once the window or new tab opens your event(s) will appear on your homework calendar. After viewing, you will then close out of the window or tab. </a:t>
            </a:r>
            <a:endParaRPr lang="en-US" sz="36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7475" y="6038538"/>
            <a:ext cx="609600" cy="609600"/>
          </a:xfrm>
          <a:prstGeom prst="rect">
            <a:avLst/>
          </a:prstGeom>
        </p:spPr>
      </p:pic>
    </p:spTree>
    <p:extLst>
      <p:ext uri="{BB962C8B-B14F-4D97-AF65-F5344CB8AC3E}">
        <p14:creationId xmlns:p14="http://schemas.microsoft.com/office/powerpoint/2010/main" val="8607498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rotWithShape="1">
          <a:blip r:embed="rId4">
            <a:extLst>
              <a:ext uri="{28A0092B-C50C-407E-A947-70E740481C1C}">
                <a14:useLocalDpi xmlns:a14="http://schemas.microsoft.com/office/drawing/2010/main" val="0"/>
              </a:ext>
            </a:extLst>
          </a:blip>
          <a:srcRect r="482" b="9341"/>
          <a:stretch/>
        </p:blipFill>
        <p:spPr>
          <a:xfrm>
            <a:off x="648752" y="1386310"/>
            <a:ext cx="6531538" cy="3200680"/>
          </a:xfrm>
          <a:prstGeom prst="rect">
            <a:avLst/>
          </a:prstGeom>
        </p:spPr>
      </p:pic>
      <p:pic>
        <p:nvPicPr>
          <p:cNvPr id="4" name="Picture 3"/>
          <p:cNvPicPr>
            <a:picLocks noChangeAspect="1"/>
          </p:cNvPicPr>
          <p:nvPr/>
        </p:nvPicPr>
        <p:blipFill>
          <a:blip r:embed="rId5"/>
          <a:stretch>
            <a:fillRect/>
          </a:stretch>
        </p:blipFill>
        <p:spPr>
          <a:xfrm>
            <a:off x="2196366" y="4228353"/>
            <a:ext cx="993734" cy="499915"/>
          </a:xfrm>
          <a:prstGeom prst="rect">
            <a:avLst/>
          </a:prstGeom>
        </p:spPr>
      </p:pic>
      <p:sp>
        <p:nvSpPr>
          <p:cNvPr id="6" name="TextBox 5"/>
          <p:cNvSpPr txBox="1"/>
          <p:nvPr/>
        </p:nvSpPr>
        <p:spPr>
          <a:xfrm>
            <a:off x="7615003" y="974361"/>
            <a:ext cx="4062335" cy="5509200"/>
          </a:xfrm>
          <a:prstGeom prst="rect">
            <a:avLst/>
          </a:prstGeom>
          <a:noFill/>
        </p:spPr>
        <p:txBody>
          <a:bodyPr wrap="square" rtlCol="0">
            <a:spAutoFit/>
          </a:bodyPr>
          <a:lstStyle/>
          <a:p>
            <a:pPr algn="ctr"/>
            <a:r>
              <a:rPr lang="en-US" sz="3200" dirty="0" smtClean="0"/>
              <a:t>After you have closed the homework calendar window, you will be taken back to MANAGE SECTIONS. This time you will look for the RESOURCES section and choose edit (the pencil)</a:t>
            </a:r>
            <a:endParaRPr lang="en-US" sz="32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4367" y="5987321"/>
            <a:ext cx="609600" cy="609600"/>
          </a:xfrm>
          <a:prstGeom prst="rect">
            <a:avLst/>
          </a:prstGeom>
        </p:spPr>
      </p:pic>
    </p:spTree>
    <p:extLst>
      <p:ext uri="{BB962C8B-B14F-4D97-AF65-F5344CB8AC3E}">
        <p14:creationId xmlns:p14="http://schemas.microsoft.com/office/powerpoint/2010/main" val="42694207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010" y="222682"/>
            <a:ext cx="4729167" cy="4272823"/>
          </a:xfrm>
          <a:prstGeom prst="rect">
            <a:avLst/>
          </a:prstGeom>
        </p:spPr>
      </p:pic>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1237" y="222681"/>
            <a:ext cx="4504178" cy="4272824"/>
          </a:xfrm>
          <a:prstGeom prst="rect">
            <a:avLst/>
          </a:prstGeom>
        </p:spPr>
      </p:pic>
      <p:sp>
        <p:nvSpPr>
          <p:cNvPr id="5" name="TextBox 4"/>
          <p:cNvSpPr txBox="1"/>
          <p:nvPr/>
        </p:nvSpPr>
        <p:spPr>
          <a:xfrm>
            <a:off x="1334125" y="4991725"/>
            <a:ext cx="9821290" cy="923330"/>
          </a:xfrm>
          <a:prstGeom prst="rect">
            <a:avLst/>
          </a:prstGeom>
          <a:noFill/>
        </p:spPr>
        <p:txBody>
          <a:bodyPr wrap="square" rtlCol="0">
            <a:spAutoFit/>
          </a:bodyPr>
          <a:lstStyle/>
          <a:p>
            <a:r>
              <a:rPr lang="en-US" dirty="0" smtClean="0"/>
              <a:t>After CLICKING on the edit feature (pencil) for the Resource section, you can begin modifying your SECTION TITLE. In your SECTION CONTENTS you have a resources template already in place. </a:t>
            </a:r>
            <a:endParaRPr lang="en-US" dirty="0"/>
          </a:p>
        </p:txBody>
      </p:sp>
      <p:pic>
        <p:nvPicPr>
          <p:cNvPr id="6" name="Picture 5"/>
          <p:cNvPicPr>
            <a:picLocks noChangeAspect="1"/>
          </p:cNvPicPr>
          <p:nvPr/>
        </p:nvPicPr>
        <p:blipFill>
          <a:blip r:embed="rId6"/>
          <a:stretch>
            <a:fillRect/>
          </a:stretch>
        </p:blipFill>
        <p:spPr>
          <a:xfrm>
            <a:off x="2676051" y="1260301"/>
            <a:ext cx="993734" cy="49991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62610" y="6106475"/>
            <a:ext cx="609600" cy="609600"/>
          </a:xfrm>
          <a:prstGeom prst="rect">
            <a:avLst/>
          </a:prstGeom>
        </p:spPr>
      </p:pic>
    </p:spTree>
    <p:extLst>
      <p:ext uri="{BB962C8B-B14F-4D97-AF65-F5344CB8AC3E}">
        <p14:creationId xmlns:p14="http://schemas.microsoft.com/office/powerpoint/2010/main" val="2999373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003" y="897650"/>
            <a:ext cx="6420522" cy="3959163"/>
          </a:xfrm>
          <a:prstGeom prst="rect">
            <a:avLst/>
          </a:prstGeom>
        </p:spPr>
      </p:pic>
      <p:sp>
        <p:nvSpPr>
          <p:cNvPr id="2" name="TextBox 1"/>
          <p:cNvSpPr txBox="1"/>
          <p:nvPr/>
        </p:nvSpPr>
        <p:spPr>
          <a:xfrm>
            <a:off x="7345180" y="1094282"/>
            <a:ext cx="4422099" cy="4832092"/>
          </a:xfrm>
          <a:prstGeom prst="rect">
            <a:avLst/>
          </a:prstGeom>
          <a:noFill/>
        </p:spPr>
        <p:txBody>
          <a:bodyPr wrap="square" rtlCol="0">
            <a:spAutoFit/>
          </a:bodyPr>
          <a:lstStyle/>
          <a:p>
            <a:pPr algn="ctr"/>
            <a:r>
              <a:rPr lang="en-US" sz="2800" dirty="0" smtClean="0"/>
              <a:t>Once you have clicked on LOGIN,  you are going to enter your username and password and click LOGIN.</a:t>
            </a:r>
          </a:p>
          <a:p>
            <a:endParaRPr lang="en-US" sz="2800" dirty="0"/>
          </a:p>
          <a:p>
            <a:pPr algn="ctr"/>
            <a:r>
              <a:rPr lang="en-US" sz="2800" dirty="0" smtClean="0"/>
              <a:t>Your username and password are the same as when you login to your teacher computer. It is not your full email!</a:t>
            </a:r>
          </a:p>
        </p:txBody>
      </p:sp>
      <p:sp>
        <p:nvSpPr>
          <p:cNvPr id="3" name="Left Arrow 2"/>
          <p:cNvSpPr/>
          <p:nvPr/>
        </p:nvSpPr>
        <p:spPr>
          <a:xfrm>
            <a:off x="3252866" y="1753849"/>
            <a:ext cx="1993691" cy="47968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3234703" y="3294884"/>
            <a:ext cx="2011854" cy="493819"/>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003" y="5621574"/>
            <a:ext cx="609600" cy="609600"/>
          </a:xfrm>
          <a:prstGeom prst="rect">
            <a:avLst/>
          </a:prstGeom>
        </p:spPr>
      </p:pic>
    </p:spTree>
    <p:extLst>
      <p:ext uri="{BB962C8B-B14F-4D97-AF65-F5344CB8AC3E}">
        <p14:creationId xmlns:p14="http://schemas.microsoft.com/office/powerpoint/2010/main" val="11903269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2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588" y="258827"/>
            <a:ext cx="6144482" cy="5410955"/>
          </a:xfrm>
          <a:prstGeom prst="rect">
            <a:avLst/>
          </a:prstGeom>
        </p:spPr>
      </p:pic>
      <p:sp>
        <p:nvSpPr>
          <p:cNvPr id="4" name="TextBox 3"/>
          <p:cNvSpPr txBox="1"/>
          <p:nvPr/>
        </p:nvSpPr>
        <p:spPr>
          <a:xfrm>
            <a:off x="6835515" y="389744"/>
            <a:ext cx="4916774" cy="4832092"/>
          </a:xfrm>
          <a:prstGeom prst="rect">
            <a:avLst/>
          </a:prstGeom>
          <a:noFill/>
        </p:spPr>
        <p:txBody>
          <a:bodyPr wrap="square" rtlCol="0">
            <a:spAutoFit/>
          </a:bodyPr>
          <a:lstStyle/>
          <a:p>
            <a:pPr algn="ctr"/>
            <a:r>
              <a:rPr lang="en-US" sz="2800" dirty="0" smtClean="0"/>
              <a:t>For your STUDENT RESOURCES TEMPLATE you have 3 resources that you can add to your section. Each link is editable. You will type the name of the link. For example </a:t>
            </a:r>
            <a:r>
              <a:rPr lang="en-US" sz="2800" dirty="0" err="1" smtClean="0"/>
              <a:t>iReady</a:t>
            </a:r>
            <a:r>
              <a:rPr lang="en-US" sz="2800" dirty="0" smtClean="0"/>
              <a:t>, Ren Place. When you have finished typing the link, an option to link the account to a website or URL will appear.</a:t>
            </a:r>
            <a:endParaRPr lang="en-US" sz="2800" dirty="0"/>
          </a:p>
        </p:txBody>
      </p:sp>
      <p:pic>
        <p:nvPicPr>
          <p:cNvPr id="5" name="Picture 4"/>
          <p:cNvPicPr>
            <a:picLocks noChangeAspect="1"/>
          </p:cNvPicPr>
          <p:nvPr/>
        </p:nvPicPr>
        <p:blipFill>
          <a:blip r:embed="rId5"/>
          <a:stretch>
            <a:fillRect/>
          </a:stretch>
        </p:blipFill>
        <p:spPr>
          <a:xfrm>
            <a:off x="3665402" y="2464389"/>
            <a:ext cx="993734" cy="499915"/>
          </a:xfrm>
          <a:prstGeom prst="rect">
            <a:avLst/>
          </a:prstGeom>
        </p:spPr>
      </p:pic>
      <p:pic>
        <p:nvPicPr>
          <p:cNvPr id="6" name="Picture 5"/>
          <p:cNvPicPr>
            <a:picLocks noChangeAspect="1"/>
          </p:cNvPicPr>
          <p:nvPr/>
        </p:nvPicPr>
        <p:blipFill>
          <a:blip r:embed="rId5"/>
          <a:stretch>
            <a:fillRect/>
          </a:stretch>
        </p:blipFill>
        <p:spPr>
          <a:xfrm>
            <a:off x="3893125" y="2964304"/>
            <a:ext cx="993734" cy="49991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42689" y="5852410"/>
            <a:ext cx="609600" cy="609600"/>
          </a:xfrm>
          <a:prstGeom prst="rect">
            <a:avLst/>
          </a:prstGeom>
        </p:spPr>
      </p:pic>
    </p:spTree>
    <p:extLst>
      <p:ext uri="{BB962C8B-B14F-4D97-AF65-F5344CB8AC3E}">
        <p14:creationId xmlns:p14="http://schemas.microsoft.com/office/powerpoint/2010/main" val="4424074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820" y="2643375"/>
            <a:ext cx="6115904" cy="4029637"/>
          </a:xfrm>
          <a:prstGeom prst="rect">
            <a:avLst/>
          </a:prstGeom>
        </p:spPr>
      </p:pic>
      <p:pic>
        <p:nvPicPr>
          <p:cNvPr id="4" name="Picture 3"/>
          <p:cNvPicPr>
            <a:picLocks noChangeAspect="1"/>
          </p:cNvPicPr>
          <p:nvPr/>
        </p:nvPicPr>
        <p:blipFill rotWithShape="1">
          <a:blip r:embed="rId5"/>
          <a:srcRect l="38129" t="50671" r="41869" b="43237"/>
          <a:stretch/>
        </p:blipFill>
        <p:spPr>
          <a:xfrm>
            <a:off x="2168579" y="674558"/>
            <a:ext cx="1229193" cy="329784"/>
          </a:xfrm>
          <a:prstGeom prst="rect">
            <a:avLst/>
          </a:prstGeom>
        </p:spPr>
      </p:pic>
      <p:pic>
        <p:nvPicPr>
          <p:cNvPr id="6" name="Picture 5"/>
          <p:cNvPicPr>
            <a:picLocks noChangeAspect="1"/>
          </p:cNvPicPr>
          <p:nvPr/>
        </p:nvPicPr>
        <p:blipFill>
          <a:blip r:embed="rId6"/>
          <a:stretch>
            <a:fillRect/>
          </a:stretch>
        </p:blipFill>
        <p:spPr>
          <a:xfrm rot="5400000">
            <a:off x="2286307" y="1383905"/>
            <a:ext cx="993734" cy="499915"/>
          </a:xfrm>
          <a:prstGeom prst="rect">
            <a:avLst/>
          </a:prstGeom>
        </p:spPr>
      </p:pic>
      <p:sp>
        <p:nvSpPr>
          <p:cNvPr id="7" name="TextBox 6"/>
          <p:cNvSpPr txBox="1"/>
          <p:nvPr/>
        </p:nvSpPr>
        <p:spPr>
          <a:xfrm>
            <a:off x="6925456" y="1004342"/>
            <a:ext cx="4691921" cy="3970318"/>
          </a:xfrm>
          <a:prstGeom prst="rect">
            <a:avLst/>
          </a:prstGeom>
          <a:noFill/>
        </p:spPr>
        <p:txBody>
          <a:bodyPr wrap="square" rtlCol="0">
            <a:spAutoFit/>
          </a:bodyPr>
          <a:lstStyle/>
          <a:p>
            <a:pPr algn="ctr"/>
            <a:r>
              <a:rPr lang="en-US" sz="3600" dirty="0" smtClean="0"/>
              <a:t>After you have clicked on the LINK ICON, you will copy and paste the link to the website of your choice. You will then CLICK OK.</a:t>
            </a:r>
            <a:endParaRPr lang="en-US" sz="36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87659" y="6063412"/>
            <a:ext cx="609600" cy="609600"/>
          </a:xfrm>
          <a:prstGeom prst="rect">
            <a:avLst/>
          </a:prstGeom>
        </p:spPr>
      </p:pic>
    </p:spTree>
    <p:extLst>
      <p:ext uri="{BB962C8B-B14F-4D97-AF65-F5344CB8AC3E}">
        <p14:creationId xmlns:p14="http://schemas.microsoft.com/office/powerpoint/2010/main" val="15984024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573" y="1963905"/>
            <a:ext cx="5506218" cy="2810267"/>
          </a:xfrm>
          <a:prstGeom prst="rect">
            <a:avLst/>
          </a:prstGeom>
        </p:spPr>
      </p:pic>
      <p:sp>
        <p:nvSpPr>
          <p:cNvPr id="3" name="TextBox 2"/>
          <p:cNvSpPr txBox="1"/>
          <p:nvPr/>
        </p:nvSpPr>
        <p:spPr>
          <a:xfrm>
            <a:off x="6910466" y="1049311"/>
            <a:ext cx="4557009" cy="3416320"/>
          </a:xfrm>
          <a:prstGeom prst="rect">
            <a:avLst/>
          </a:prstGeom>
          <a:noFill/>
        </p:spPr>
        <p:txBody>
          <a:bodyPr wrap="square" rtlCol="0">
            <a:spAutoFit/>
          </a:bodyPr>
          <a:lstStyle/>
          <a:p>
            <a:pPr algn="ctr"/>
            <a:r>
              <a:rPr lang="en-US" sz="3600" dirty="0" smtClean="0"/>
              <a:t>Now the name of the link is now linked to the website that it describes. You can also edit the link description. </a:t>
            </a:r>
            <a:endParaRPr lang="en-US" sz="3600" dirty="0"/>
          </a:p>
        </p:txBody>
      </p:sp>
      <p:pic>
        <p:nvPicPr>
          <p:cNvPr id="4" name="Picture 3"/>
          <p:cNvPicPr>
            <a:picLocks noChangeAspect="1"/>
          </p:cNvPicPr>
          <p:nvPr/>
        </p:nvPicPr>
        <p:blipFill>
          <a:blip r:embed="rId5"/>
          <a:stretch>
            <a:fillRect/>
          </a:stretch>
        </p:blipFill>
        <p:spPr>
          <a:xfrm>
            <a:off x="3920235" y="2399553"/>
            <a:ext cx="993734" cy="49991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2675" y="5762469"/>
            <a:ext cx="609600" cy="609600"/>
          </a:xfrm>
          <a:prstGeom prst="rect">
            <a:avLst/>
          </a:prstGeom>
        </p:spPr>
      </p:pic>
    </p:spTree>
    <p:extLst>
      <p:ext uri="{BB962C8B-B14F-4D97-AF65-F5344CB8AC3E}">
        <p14:creationId xmlns:p14="http://schemas.microsoft.com/office/powerpoint/2010/main" val="778495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950" y="1023602"/>
            <a:ext cx="6211167" cy="4810796"/>
          </a:xfrm>
          <a:prstGeom prst="rect">
            <a:avLst/>
          </a:prstGeom>
        </p:spPr>
      </p:pic>
      <p:sp>
        <p:nvSpPr>
          <p:cNvPr id="2" name="TextBox 1"/>
          <p:cNvSpPr txBox="1"/>
          <p:nvPr/>
        </p:nvSpPr>
        <p:spPr>
          <a:xfrm>
            <a:off x="7525062" y="809469"/>
            <a:ext cx="4272197" cy="3539430"/>
          </a:xfrm>
          <a:prstGeom prst="rect">
            <a:avLst/>
          </a:prstGeom>
          <a:noFill/>
        </p:spPr>
        <p:txBody>
          <a:bodyPr wrap="square" rtlCol="0">
            <a:spAutoFit/>
          </a:bodyPr>
          <a:lstStyle/>
          <a:p>
            <a:pPr algn="ctr"/>
            <a:r>
              <a:rPr lang="en-US" sz="3200" dirty="0" smtClean="0"/>
              <a:t>After you have added and linked 3 resources, make sure all 3 circles are checked. If they are you will CLICK UPDATE SECTION. </a:t>
            </a:r>
            <a:endParaRPr lang="en-US" sz="3200" dirty="0"/>
          </a:p>
        </p:txBody>
      </p:sp>
      <p:pic>
        <p:nvPicPr>
          <p:cNvPr id="4" name="Picture 3"/>
          <p:cNvPicPr>
            <a:picLocks noChangeAspect="1"/>
          </p:cNvPicPr>
          <p:nvPr/>
        </p:nvPicPr>
        <p:blipFill>
          <a:blip r:embed="rId5"/>
          <a:stretch>
            <a:fillRect/>
          </a:stretch>
        </p:blipFill>
        <p:spPr>
          <a:xfrm>
            <a:off x="4999527" y="4098941"/>
            <a:ext cx="993734" cy="499915"/>
          </a:xfrm>
          <a:prstGeom prst="rect">
            <a:avLst/>
          </a:prstGeom>
        </p:spPr>
      </p:pic>
      <p:pic>
        <p:nvPicPr>
          <p:cNvPr id="5" name="Picture 4"/>
          <p:cNvPicPr>
            <a:picLocks noChangeAspect="1"/>
          </p:cNvPicPr>
          <p:nvPr/>
        </p:nvPicPr>
        <p:blipFill>
          <a:blip r:embed="rId5"/>
          <a:stretch>
            <a:fillRect/>
          </a:stretch>
        </p:blipFill>
        <p:spPr>
          <a:xfrm>
            <a:off x="2763799" y="5334483"/>
            <a:ext cx="993734" cy="499915"/>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2571" y="5834398"/>
            <a:ext cx="609600" cy="609600"/>
          </a:xfrm>
          <a:prstGeom prst="rect">
            <a:avLst/>
          </a:prstGeom>
        </p:spPr>
      </p:pic>
    </p:spTree>
    <p:extLst>
      <p:ext uri="{BB962C8B-B14F-4D97-AF65-F5344CB8AC3E}">
        <p14:creationId xmlns:p14="http://schemas.microsoft.com/office/powerpoint/2010/main" val="4298839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124" y="877301"/>
            <a:ext cx="9839765" cy="2602004"/>
          </a:xfrm>
          <a:prstGeom prst="rect">
            <a:avLst/>
          </a:prstGeom>
        </p:spPr>
      </p:pic>
      <p:pic>
        <p:nvPicPr>
          <p:cNvPr id="3" name="Picture 2"/>
          <p:cNvPicPr>
            <a:picLocks noChangeAspect="1"/>
          </p:cNvPicPr>
          <p:nvPr/>
        </p:nvPicPr>
        <p:blipFill>
          <a:blip r:embed="rId5"/>
          <a:stretch>
            <a:fillRect/>
          </a:stretch>
        </p:blipFill>
        <p:spPr>
          <a:xfrm>
            <a:off x="6753376" y="1261029"/>
            <a:ext cx="993734" cy="499915"/>
          </a:xfrm>
          <a:prstGeom prst="rect">
            <a:avLst/>
          </a:prstGeom>
        </p:spPr>
      </p:pic>
      <p:sp>
        <p:nvSpPr>
          <p:cNvPr id="5" name="TextBox 4"/>
          <p:cNvSpPr txBox="1"/>
          <p:nvPr/>
        </p:nvSpPr>
        <p:spPr>
          <a:xfrm>
            <a:off x="998124" y="3967905"/>
            <a:ext cx="9704853" cy="2677656"/>
          </a:xfrm>
          <a:prstGeom prst="rect">
            <a:avLst/>
          </a:prstGeom>
          <a:noFill/>
        </p:spPr>
        <p:txBody>
          <a:bodyPr wrap="square" rtlCol="0">
            <a:spAutoFit/>
          </a:bodyPr>
          <a:lstStyle/>
          <a:p>
            <a:r>
              <a:rPr lang="en-US" sz="2400" dirty="0" smtClean="0"/>
              <a:t>After you have UPDATED your SECTION SUCCESSFULLY, you can either view your section to make sure that it looks the way you want or CLICK BACK TO MANAGE SECTIONS. </a:t>
            </a:r>
          </a:p>
          <a:p>
            <a:endParaRPr lang="en-US" sz="2400" dirty="0"/>
          </a:p>
          <a:p>
            <a:r>
              <a:rPr lang="en-US" sz="2400" dirty="0" smtClean="0"/>
              <a:t>If you choose to view your section, a new window or tab will open. If everything looks the way you want it to, close the window or tab and CLICK BACK TO MANAGE SECTIONS. </a:t>
            </a:r>
            <a:endParaRPr lang="en-US" sz="2400" dirty="0"/>
          </a:p>
        </p:txBody>
      </p:sp>
      <p:pic>
        <p:nvPicPr>
          <p:cNvPr id="7" name="Picture 6"/>
          <p:cNvPicPr>
            <a:picLocks noChangeAspect="1"/>
          </p:cNvPicPr>
          <p:nvPr/>
        </p:nvPicPr>
        <p:blipFill>
          <a:blip r:embed="rId5"/>
          <a:stretch>
            <a:fillRect/>
          </a:stretch>
        </p:blipFill>
        <p:spPr>
          <a:xfrm>
            <a:off x="4594489" y="2835564"/>
            <a:ext cx="993734" cy="49991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2630" y="5977587"/>
            <a:ext cx="609600" cy="609600"/>
          </a:xfrm>
          <a:prstGeom prst="rect">
            <a:avLst/>
          </a:prstGeom>
        </p:spPr>
      </p:pic>
    </p:spTree>
    <p:extLst>
      <p:ext uri="{BB962C8B-B14F-4D97-AF65-F5344CB8AC3E}">
        <p14:creationId xmlns:p14="http://schemas.microsoft.com/office/powerpoint/2010/main" val="782868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287" y="831398"/>
            <a:ext cx="6961403" cy="4250268"/>
          </a:xfrm>
          <a:prstGeom prst="rect">
            <a:avLst/>
          </a:prstGeom>
        </p:spPr>
      </p:pic>
      <p:pic>
        <p:nvPicPr>
          <p:cNvPr id="6" name="Picture 5"/>
          <p:cNvPicPr>
            <a:picLocks noChangeAspect="1"/>
          </p:cNvPicPr>
          <p:nvPr/>
        </p:nvPicPr>
        <p:blipFill>
          <a:blip r:embed="rId5"/>
          <a:stretch>
            <a:fillRect/>
          </a:stretch>
        </p:blipFill>
        <p:spPr>
          <a:xfrm>
            <a:off x="6828326" y="4138413"/>
            <a:ext cx="993734" cy="499915"/>
          </a:xfrm>
          <a:prstGeom prst="rect">
            <a:avLst/>
          </a:prstGeom>
        </p:spPr>
      </p:pic>
      <p:pic>
        <p:nvPicPr>
          <p:cNvPr id="7" name="Picture 6"/>
          <p:cNvPicPr>
            <a:picLocks noChangeAspect="1"/>
          </p:cNvPicPr>
          <p:nvPr/>
        </p:nvPicPr>
        <p:blipFill>
          <a:blip r:embed="rId5"/>
          <a:stretch>
            <a:fillRect/>
          </a:stretch>
        </p:blipFill>
        <p:spPr>
          <a:xfrm>
            <a:off x="1929041" y="693173"/>
            <a:ext cx="993734" cy="499915"/>
          </a:xfrm>
          <a:prstGeom prst="rect">
            <a:avLst/>
          </a:prstGeom>
        </p:spPr>
      </p:pic>
      <p:sp>
        <p:nvSpPr>
          <p:cNvPr id="8" name="TextBox 7"/>
          <p:cNvSpPr txBox="1"/>
          <p:nvPr/>
        </p:nvSpPr>
        <p:spPr>
          <a:xfrm>
            <a:off x="7974768" y="693173"/>
            <a:ext cx="3672590" cy="3416320"/>
          </a:xfrm>
          <a:prstGeom prst="rect">
            <a:avLst/>
          </a:prstGeom>
          <a:noFill/>
        </p:spPr>
        <p:txBody>
          <a:bodyPr wrap="square" rtlCol="0">
            <a:spAutoFit/>
          </a:bodyPr>
          <a:lstStyle/>
          <a:p>
            <a:pPr algn="ctr"/>
            <a:r>
              <a:rPr lang="en-US" sz="3600" dirty="0" smtClean="0"/>
              <a:t>After you have returned to MANAGE SECTIONS,  you can LOGOUT OF ACCOUNT</a:t>
            </a:r>
            <a:endParaRPr lang="en-US" sz="36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7758" y="5732488"/>
            <a:ext cx="609600" cy="609600"/>
          </a:xfrm>
          <a:prstGeom prst="rect">
            <a:avLst/>
          </a:prstGeom>
        </p:spPr>
      </p:pic>
    </p:spTree>
    <p:extLst>
      <p:ext uri="{BB962C8B-B14F-4D97-AF65-F5344CB8AC3E}">
        <p14:creationId xmlns:p14="http://schemas.microsoft.com/office/powerpoint/2010/main" val="2660460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53676" t="32475" r="34857" b="60128"/>
          <a:stretch/>
        </p:blipFill>
        <p:spPr>
          <a:xfrm>
            <a:off x="4062334" y="974360"/>
            <a:ext cx="4295747" cy="1693889"/>
          </a:xfrm>
          <a:prstGeom prst="rect">
            <a:avLst/>
          </a:prstGeom>
        </p:spPr>
      </p:pic>
      <p:pic>
        <p:nvPicPr>
          <p:cNvPr id="3" name="Picture 2"/>
          <p:cNvPicPr>
            <a:picLocks noChangeAspect="1"/>
          </p:cNvPicPr>
          <p:nvPr/>
        </p:nvPicPr>
        <p:blipFill>
          <a:blip r:embed="rId5"/>
          <a:stretch>
            <a:fillRect/>
          </a:stretch>
        </p:blipFill>
        <p:spPr>
          <a:xfrm rot="5400000">
            <a:off x="4469050" y="3179043"/>
            <a:ext cx="993734" cy="499915"/>
          </a:xfrm>
          <a:prstGeom prst="rect">
            <a:avLst/>
          </a:prstGeom>
        </p:spPr>
      </p:pic>
      <p:pic>
        <p:nvPicPr>
          <p:cNvPr id="4" name="Picture 3"/>
          <p:cNvPicPr>
            <a:picLocks noChangeAspect="1"/>
          </p:cNvPicPr>
          <p:nvPr/>
        </p:nvPicPr>
        <p:blipFill>
          <a:blip r:embed="rId5"/>
          <a:stretch>
            <a:fillRect/>
          </a:stretch>
        </p:blipFill>
        <p:spPr>
          <a:xfrm rot="5400000">
            <a:off x="5463382" y="3179042"/>
            <a:ext cx="993734" cy="499915"/>
          </a:xfrm>
          <a:prstGeom prst="rect">
            <a:avLst/>
          </a:prstGeom>
        </p:spPr>
      </p:pic>
      <p:pic>
        <p:nvPicPr>
          <p:cNvPr id="5" name="Picture 4"/>
          <p:cNvPicPr>
            <a:picLocks noChangeAspect="1"/>
          </p:cNvPicPr>
          <p:nvPr/>
        </p:nvPicPr>
        <p:blipFill>
          <a:blip r:embed="rId5"/>
          <a:stretch>
            <a:fillRect/>
          </a:stretch>
        </p:blipFill>
        <p:spPr>
          <a:xfrm rot="5400000">
            <a:off x="6345957" y="3179043"/>
            <a:ext cx="993734" cy="499915"/>
          </a:xfrm>
          <a:prstGeom prst="rect">
            <a:avLst/>
          </a:prstGeom>
        </p:spPr>
      </p:pic>
      <p:pic>
        <p:nvPicPr>
          <p:cNvPr id="6" name="Picture 5"/>
          <p:cNvPicPr>
            <a:picLocks noChangeAspect="1"/>
          </p:cNvPicPr>
          <p:nvPr/>
        </p:nvPicPr>
        <p:blipFill>
          <a:blip r:embed="rId5"/>
          <a:stretch>
            <a:fillRect/>
          </a:stretch>
        </p:blipFill>
        <p:spPr>
          <a:xfrm rot="5400000">
            <a:off x="7396519" y="3179042"/>
            <a:ext cx="993734" cy="499915"/>
          </a:xfrm>
          <a:prstGeom prst="rect">
            <a:avLst/>
          </a:prstGeom>
        </p:spPr>
      </p:pic>
      <p:sp>
        <p:nvSpPr>
          <p:cNvPr id="7" name="TextBox 6"/>
          <p:cNvSpPr txBox="1"/>
          <p:nvPr/>
        </p:nvSpPr>
        <p:spPr>
          <a:xfrm>
            <a:off x="4571999" y="4309671"/>
            <a:ext cx="3912433" cy="584775"/>
          </a:xfrm>
          <a:prstGeom prst="rect">
            <a:avLst/>
          </a:prstGeom>
          <a:noFill/>
        </p:spPr>
        <p:txBody>
          <a:bodyPr wrap="square" rtlCol="0">
            <a:spAutoFit/>
          </a:bodyPr>
          <a:lstStyle/>
          <a:p>
            <a:r>
              <a:rPr lang="en-US" sz="1600" dirty="0" smtClean="0"/>
              <a:t>View       Add Sub        Edit    </a:t>
            </a:r>
            <a:r>
              <a:rPr lang="en-US" sz="1600" dirty="0" smtClean="0"/>
              <a:t>     Delete  </a:t>
            </a:r>
            <a:endParaRPr lang="en-US" sz="1600" dirty="0" smtClean="0"/>
          </a:p>
          <a:p>
            <a:r>
              <a:rPr lang="en-US" sz="1600" dirty="0" smtClean="0"/>
              <a:t>               Subsection      </a:t>
            </a:r>
            <a:endParaRPr lang="en-US" sz="1600" dirty="0"/>
          </a:p>
        </p:txBody>
      </p:sp>
      <p:sp>
        <p:nvSpPr>
          <p:cNvPr id="8" name="TextBox 7"/>
          <p:cNvSpPr txBox="1"/>
          <p:nvPr/>
        </p:nvSpPr>
        <p:spPr>
          <a:xfrm>
            <a:off x="374754" y="974360"/>
            <a:ext cx="3117954" cy="2308324"/>
          </a:xfrm>
          <a:prstGeom prst="rect">
            <a:avLst/>
          </a:prstGeom>
          <a:noFill/>
        </p:spPr>
        <p:txBody>
          <a:bodyPr wrap="square" rtlCol="0">
            <a:spAutoFit/>
          </a:bodyPr>
          <a:lstStyle/>
          <a:p>
            <a:pPr algn="ctr"/>
            <a:r>
              <a:rPr lang="en-US" sz="4800" dirty="0" smtClean="0"/>
              <a:t>Important Things to Know</a:t>
            </a:r>
            <a:endParaRPr lang="en-US" sz="4800" dirty="0"/>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42689" y="5687518"/>
            <a:ext cx="609600" cy="609600"/>
          </a:xfrm>
          <a:prstGeom prst="rect">
            <a:avLst/>
          </a:prstGeom>
        </p:spPr>
      </p:pic>
    </p:spTree>
    <p:extLst>
      <p:ext uri="{BB962C8B-B14F-4D97-AF65-F5344CB8AC3E}">
        <p14:creationId xmlns:p14="http://schemas.microsoft.com/office/powerpoint/2010/main" val="21409062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4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Website Training 2017-2018 Feedback Form</a:t>
            </a:r>
            <a:endParaRPr lang="en-US" dirty="0"/>
          </a:p>
        </p:txBody>
      </p:sp>
      <p:sp>
        <p:nvSpPr>
          <p:cNvPr id="3" name="Content Placeholder 2"/>
          <p:cNvSpPr>
            <a:spLocks noGrp="1"/>
          </p:cNvSpPr>
          <p:nvPr>
            <p:ph idx="1"/>
          </p:nvPr>
        </p:nvSpPr>
        <p:spPr/>
        <p:txBody>
          <a:bodyPr/>
          <a:lstStyle/>
          <a:p>
            <a:pPr algn="ctr"/>
            <a:r>
              <a:rPr lang="en-US" dirty="0">
                <a:hlinkClick r:id="rId4"/>
              </a:rPr>
              <a:t>https://</a:t>
            </a:r>
            <a:r>
              <a:rPr lang="en-US" dirty="0" smtClean="0">
                <a:hlinkClick r:id="rId4"/>
              </a:rPr>
              <a:t>goo.gl/forms/CnVOJG42gCQP5a4d2</a:t>
            </a:r>
            <a:r>
              <a:rPr lang="en-US" dirty="0" smtClean="0"/>
              <a:t> </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2728" y="5791200"/>
            <a:ext cx="609600" cy="609600"/>
          </a:xfrm>
          <a:prstGeom prst="rect">
            <a:avLst/>
          </a:prstGeom>
        </p:spPr>
      </p:pic>
    </p:spTree>
    <p:extLst>
      <p:ext uri="{BB962C8B-B14F-4D97-AF65-F5344CB8AC3E}">
        <p14:creationId xmlns:p14="http://schemas.microsoft.com/office/powerpoint/2010/main" val="1533225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4">
            <a:extLst>
              <a:ext uri="{28A0092B-C50C-407E-A947-70E740481C1C}">
                <a14:useLocalDpi xmlns:a14="http://schemas.microsoft.com/office/drawing/2010/main" val="0"/>
              </a:ext>
            </a:extLst>
          </a:blip>
          <a:srcRect r="1892" b="1029"/>
          <a:stretch/>
        </p:blipFill>
        <p:spPr>
          <a:xfrm>
            <a:off x="570977" y="1009171"/>
            <a:ext cx="6219567" cy="4582160"/>
          </a:xfrm>
          <a:prstGeom prst="rect">
            <a:avLst/>
          </a:prstGeom>
        </p:spPr>
      </p:pic>
      <p:sp>
        <p:nvSpPr>
          <p:cNvPr id="3" name="TextBox 2"/>
          <p:cNvSpPr txBox="1"/>
          <p:nvPr/>
        </p:nvSpPr>
        <p:spPr>
          <a:xfrm>
            <a:off x="7075357" y="1169233"/>
            <a:ext cx="4452079" cy="3970318"/>
          </a:xfrm>
          <a:prstGeom prst="rect">
            <a:avLst/>
          </a:prstGeom>
          <a:noFill/>
        </p:spPr>
        <p:txBody>
          <a:bodyPr wrap="square" rtlCol="0">
            <a:spAutoFit/>
          </a:bodyPr>
          <a:lstStyle/>
          <a:p>
            <a:pPr algn="ctr"/>
            <a:r>
              <a:rPr lang="en-US" sz="3600" dirty="0" smtClean="0"/>
              <a:t>Once you have clicked LOGIN, you will see a welcome message and a list of account options. CLICK on MANAGE SECTIONS</a:t>
            </a:r>
            <a:endParaRPr lang="en-US" sz="3600" dirty="0"/>
          </a:p>
        </p:txBody>
      </p:sp>
      <p:pic>
        <p:nvPicPr>
          <p:cNvPr id="5" name="Picture 4"/>
          <p:cNvPicPr>
            <a:picLocks noChangeAspect="1"/>
          </p:cNvPicPr>
          <p:nvPr/>
        </p:nvPicPr>
        <p:blipFill>
          <a:blip r:embed="rId5"/>
          <a:stretch>
            <a:fillRect/>
          </a:stretch>
        </p:blipFill>
        <p:spPr>
          <a:xfrm>
            <a:off x="2674833" y="3300251"/>
            <a:ext cx="2011854" cy="493819"/>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6177" y="5957341"/>
            <a:ext cx="609600" cy="609600"/>
          </a:xfrm>
          <a:prstGeom prst="rect">
            <a:avLst/>
          </a:prstGeom>
        </p:spPr>
      </p:pic>
    </p:spTree>
    <p:extLst>
      <p:ext uri="{BB962C8B-B14F-4D97-AF65-F5344CB8AC3E}">
        <p14:creationId xmlns:p14="http://schemas.microsoft.com/office/powerpoint/2010/main" val="3552354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4">
            <a:extLst>
              <a:ext uri="{28A0092B-C50C-407E-A947-70E740481C1C}">
                <a14:useLocalDpi xmlns:a14="http://schemas.microsoft.com/office/drawing/2010/main" val="0"/>
              </a:ext>
            </a:extLst>
          </a:blip>
          <a:srcRect r="555" b="18284"/>
          <a:stretch/>
        </p:blipFill>
        <p:spPr>
          <a:xfrm>
            <a:off x="719477" y="1842584"/>
            <a:ext cx="6280929" cy="2249732"/>
          </a:xfrm>
          <a:prstGeom prst="rect">
            <a:avLst/>
          </a:prstGeom>
        </p:spPr>
      </p:pic>
      <p:sp>
        <p:nvSpPr>
          <p:cNvPr id="3" name="TextBox 2"/>
          <p:cNvSpPr txBox="1"/>
          <p:nvPr/>
        </p:nvSpPr>
        <p:spPr>
          <a:xfrm>
            <a:off x="7390151" y="1588957"/>
            <a:ext cx="4362138" cy="4093428"/>
          </a:xfrm>
          <a:prstGeom prst="rect">
            <a:avLst/>
          </a:prstGeom>
          <a:noFill/>
        </p:spPr>
        <p:txBody>
          <a:bodyPr wrap="square" rtlCol="0">
            <a:spAutoFit/>
          </a:bodyPr>
          <a:lstStyle/>
          <a:p>
            <a:pPr algn="ctr"/>
            <a:r>
              <a:rPr lang="en-US" sz="2000" dirty="0" smtClean="0"/>
              <a:t>Once you have CLICKED on MANAGE SECTIONS, you will see 4 sections.  Your Bio Section (named for you and your position,  Class Schedule, Homework Calendar, and Resources.</a:t>
            </a:r>
          </a:p>
          <a:p>
            <a:endParaRPr lang="en-US" sz="2000" dirty="0"/>
          </a:p>
          <a:p>
            <a:pPr algn="ctr"/>
            <a:r>
              <a:rPr lang="en-US" sz="2000" dirty="0" smtClean="0"/>
              <a:t>The first section that we are going to go over today is the Bio Section. The Bio Section is the section that has your name and position. CLICK on the edit icon (pencil) to get started.</a:t>
            </a:r>
            <a:endParaRPr lang="en-US" sz="2000" dirty="0"/>
          </a:p>
        </p:txBody>
      </p:sp>
      <p:pic>
        <p:nvPicPr>
          <p:cNvPr id="4" name="Picture 3"/>
          <p:cNvPicPr>
            <a:picLocks noChangeAspect="1"/>
          </p:cNvPicPr>
          <p:nvPr/>
        </p:nvPicPr>
        <p:blipFill>
          <a:blip r:embed="rId5"/>
          <a:stretch>
            <a:fillRect/>
          </a:stretch>
        </p:blipFill>
        <p:spPr>
          <a:xfrm>
            <a:off x="2688474" y="3765667"/>
            <a:ext cx="2011854" cy="493819"/>
          </a:xfrm>
          <a:prstGeom prst="rect">
            <a:avLst/>
          </a:prstGeom>
        </p:spPr>
      </p:pic>
      <p:pic>
        <p:nvPicPr>
          <p:cNvPr id="5" name="Picture 4"/>
          <p:cNvPicPr>
            <a:picLocks noChangeAspect="1"/>
          </p:cNvPicPr>
          <p:nvPr/>
        </p:nvPicPr>
        <p:blipFill>
          <a:blip r:embed="rId5"/>
          <a:stretch>
            <a:fillRect/>
          </a:stretch>
        </p:blipFill>
        <p:spPr>
          <a:xfrm>
            <a:off x="2976698" y="3371564"/>
            <a:ext cx="2011854" cy="493819"/>
          </a:xfrm>
          <a:prstGeom prst="rect">
            <a:avLst/>
          </a:prstGeom>
        </p:spPr>
      </p:pic>
      <p:pic>
        <p:nvPicPr>
          <p:cNvPr id="6" name="Picture 5"/>
          <p:cNvPicPr>
            <a:picLocks noChangeAspect="1"/>
          </p:cNvPicPr>
          <p:nvPr/>
        </p:nvPicPr>
        <p:blipFill>
          <a:blip r:embed="rId5"/>
          <a:stretch>
            <a:fillRect/>
          </a:stretch>
        </p:blipFill>
        <p:spPr>
          <a:xfrm>
            <a:off x="2688474" y="2947262"/>
            <a:ext cx="2011854" cy="493819"/>
          </a:xfrm>
          <a:prstGeom prst="rect">
            <a:avLst/>
          </a:prstGeom>
        </p:spPr>
      </p:pic>
      <p:pic>
        <p:nvPicPr>
          <p:cNvPr id="7" name="Picture 6"/>
          <p:cNvPicPr>
            <a:picLocks noChangeAspect="1"/>
          </p:cNvPicPr>
          <p:nvPr/>
        </p:nvPicPr>
        <p:blipFill>
          <a:blip r:embed="rId5"/>
          <a:stretch>
            <a:fillRect/>
          </a:stretch>
        </p:blipFill>
        <p:spPr>
          <a:xfrm>
            <a:off x="3859941" y="2555878"/>
            <a:ext cx="2011854" cy="493819"/>
          </a:xfrm>
          <a:prstGeom prst="rect">
            <a:avLst/>
          </a:prstGeom>
        </p:spPr>
      </p:pic>
      <p:pic>
        <p:nvPicPr>
          <p:cNvPr id="8" name="Picture 7"/>
          <p:cNvPicPr>
            <a:picLocks noChangeAspect="1"/>
          </p:cNvPicPr>
          <p:nvPr/>
        </p:nvPicPr>
        <p:blipFill>
          <a:blip r:embed="rId6"/>
          <a:stretch>
            <a:fillRect/>
          </a:stretch>
        </p:blipFill>
        <p:spPr>
          <a:xfrm rot="16200000">
            <a:off x="6212411" y="1990135"/>
            <a:ext cx="1063363" cy="261007"/>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4677" y="5682385"/>
            <a:ext cx="609600" cy="609600"/>
          </a:xfrm>
          <a:prstGeom prst="rect">
            <a:avLst/>
          </a:prstGeom>
        </p:spPr>
      </p:pic>
    </p:spTree>
    <p:extLst>
      <p:ext uri="{BB962C8B-B14F-4D97-AF65-F5344CB8AC3E}">
        <p14:creationId xmlns:p14="http://schemas.microsoft.com/office/powerpoint/2010/main" val="29689342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0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rotWithShape="1">
          <a:blip r:embed="rId4">
            <a:extLst>
              <a:ext uri="{28A0092B-C50C-407E-A947-70E740481C1C}">
                <a14:useLocalDpi xmlns:a14="http://schemas.microsoft.com/office/drawing/2010/main" val="0"/>
              </a:ext>
            </a:extLst>
          </a:blip>
          <a:srcRect r="1853" b="1896"/>
          <a:stretch/>
        </p:blipFill>
        <p:spPr>
          <a:xfrm>
            <a:off x="623372" y="684016"/>
            <a:ext cx="5615508" cy="4862345"/>
          </a:xfrm>
          <a:prstGeom prst="rect">
            <a:avLst/>
          </a:prstGeom>
        </p:spPr>
      </p:pic>
      <p:sp>
        <p:nvSpPr>
          <p:cNvPr id="4" name="TextBox 3"/>
          <p:cNvSpPr txBox="1"/>
          <p:nvPr/>
        </p:nvSpPr>
        <p:spPr>
          <a:xfrm>
            <a:off x="6640643" y="794479"/>
            <a:ext cx="5396459" cy="3970318"/>
          </a:xfrm>
          <a:prstGeom prst="rect">
            <a:avLst/>
          </a:prstGeom>
          <a:noFill/>
        </p:spPr>
        <p:txBody>
          <a:bodyPr wrap="square" rtlCol="0">
            <a:spAutoFit/>
          </a:bodyPr>
          <a:lstStyle/>
          <a:p>
            <a:pPr algn="ctr"/>
            <a:r>
              <a:rPr lang="en-US" sz="3600" dirty="0" smtClean="0"/>
              <a:t>Once you have CLICKED on the edit (pencil) icon, you can begin to modify your information. Make sure that your name and position is spelled and labeled correctly. </a:t>
            </a:r>
            <a:endParaRPr lang="en-US" sz="3600" dirty="0"/>
          </a:p>
        </p:txBody>
      </p:sp>
      <p:pic>
        <p:nvPicPr>
          <p:cNvPr id="5" name="Picture 4"/>
          <p:cNvPicPr>
            <a:picLocks noChangeAspect="1"/>
          </p:cNvPicPr>
          <p:nvPr/>
        </p:nvPicPr>
        <p:blipFill>
          <a:blip r:embed="rId5"/>
          <a:stretch>
            <a:fillRect/>
          </a:stretch>
        </p:blipFill>
        <p:spPr>
          <a:xfrm rot="16200000">
            <a:off x="4514966" y="1629905"/>
            <a:ext cx="493819" cy="999831"/>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4662" y="6002312"/>
            <a:ext cx="609600" cy="609600"/>
          </a:xfrm>
          <a:prstGeom prst="rect">
            <a:avLst/>
          </a:prstGeom>
        </p:spPr>
      </p:pic>
    </p:spTree>
    <p:extLst>
      <p:ext uri="{BB962C8B-B14F-4D97-AF65-F5344CB8AC3E}">
        <p14:creationId xmlns:p14="http://schemas.microsoft.com/office/powerpoint/2010/main" val="32978173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1347" t="2066" r="6282" b="10078"/>
          <a:stretch/>
        </p:blipFill>
        <p:spPr>
          <a:xfrm>
            <a:off x="569737" y="245219"/>
            <a:ext cx="5141516" cy="4461692"/>
          </a:xfrm>
          <a:prstGeom prst="rect">
            <a:avLst/>
          </a:prstGeom>
        </p:spPr>
      </p:pic>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37" y="4706911"/>
            <a:ext cx="5141516" cy="1659431"/>
          </a:xfrm>
          <a:prstGeom prst="rect">
            <a:avLst/>
          </a:prstGeom>
        </p:spPr>
      </p:pic>
      <p:sp>
        <p:nvSpPr>
          <p:cNvPr id="4" name="TextBox 3"/>
          <p:cNvSpPr txBox="1"/>
          <p:nvPr/>
        </p:nvSpPr>
        <p:spPr>
          <a:xfrm>
            <a:off x="6205928" y="599607"/>
            <a:ext cx="5501390" cy="5632311"/>
          </a:xfrm>
          <a:prstGeom prst="rect">
            <a:avLst/>
          </a:prstGeom>
          <a:noFill/>
        </p:spPr>
        <p:txBody>
          <a:bodyPr wrap="square" rtlCol="0">
            <a:spAutoFit/>
          </a:bodyPr>
          <a:lstStyle/>
          <a:p>
            <a:pPr algn="ctr"/>
            <a:r>
              <a:rPr lang="en-US" dirty="0" smtClean="0"/>
              <a:t>After making sure that your name and position are labeled correctly, you will scroll down to the SECTION CONTENTS. In the SECTION CONTENTS, you will see a Bio Layout Template that has already been chosen for you. </a:t>
            </a:r>
          </a:p>
          <a:p>
            <a:pPr algn="ctr"/>
            <a:endParaRPr lang="en-US" dirty="0"/>
          </a:p>
          <a:p>
            <a:pPr algn="ctr"/>
            <a:r>
              <a:rPr lang="en-US" dirty="0" smtClean="0"/>
              <a:t>This information is completely editable. You will edit your name, write a short bio, add contact information, and you can edit the degrees and certifications section also. </a:t>
            </a:r>
          </a:p>
          <a:p>
            <a:pPr algn="ctr"/>
            <a:endParaRPr lang="en-US" dirty="0"/>
          </a:p>
          <a:p>
            <a:pPr algn="ctr"/>
            <a:r>
              <a:rPr lang="en-US" dirty="0" smtClean="0"/>
              <a:t>If you do not want a certain section you can edit the section to fit your needs. </a:t>
            </a:r>
            <a:br>
              <a:rPr lang="en-US" dirty="0" smtClean="0"/>
            </a:br>
            <a:endParaRPr lang="en-US" dirty="0" smtClean="0"/>
          </a:p>
          <a:p>
            <a:pPr algn="ctr"/>
            <a:endParaRPr lang="en-US" dirty="0"/>
          </a:p>
          <a:p>
            <a:pPr algn="ctr"/>
            <a:r>
              <a:rPr lang="en-US" dirty="0" smtClean="0"/>
              <a:t>* THIS MAY BE ALREADY DONE FOR YOU. A LOT OF LAST YEAR’S INFORMATION WAS IMPORTED IN. IF THIS IS THE CASE, PLEASE GO BACK TO THE TOP OF THE PAGE AND CLICK BACK TO MANAGE SECTIONS AND GO TO SLIDE 25</a:t>
            </a:r>
            <a:endParaRPr lang="en-US" dirty="0"/>
          </a:p>
        </p:txBody>
      </p:sp>
      <p:pic>
        <p:nvPicPr>
          <p:cNvPr id="5" name="Picture 4"/>
          <p:cNvPicPr>
            <a:picLocks noChangeAspect="1"/>
          </p:cNvPicPr>
          <p:nvPr/>
        </p:nvPicPr>
        <p:blipFill>
          <a:blip r:embed="rId6"/>
          <a:stretch>
            <a:fillRect/>
          </a:stretch>
        </p:blipFill>
        <p:spPr>
          <a:xfrm>
            <a:off x="2721628" y="1735337"/>
            <a:ext cx="2011854" cy="493819"/>
          </a:xfrm>
          <a:prstGeom prst="rect">
            <a:avLst/>
          </a:prstGeom>
        </p:spPr>
      </p:pic>
      <p:pic>
        <p:nvPicPr>
          <p:cNvPr id="7" name="Picture 6"/>
          <p:cNvPicPr>
            <a:picLocks noChangeAspect="1"/>
          </p:cNvPicPr>
          <p:nvPr/>
        </p:nvPicPr>
        <p:blipFill>
          <a:blip r:embed="rId6"/>
          <a:stretch>
            <a:fillRect/>
          </a:stretch>
        </p:blipFill>
        <p:spPr>
          <a:xfrm>
            <a:off x="5200001" y="5125396"/>
            <a:ext cx="2011854" cy="493819"/>
          </a:xfrm>
          <a:prstGeom prst="rect">
            <a:avLst/>
          </a:prstGeom>
        </p:spPr>
      </p:pic>
      <p:pic>
        <p:nvPicPr>
          <p:cNvPr id="8" name="Picture 7"/>
          <p:cNvPicPr>
            <a:picLocks noChangeAspect="1"/>
          </p:cNvPicPr>
          <p:nvPr/>
        </p:nvPicPr>
        <p:blipFill>
          <a:blip r:embed="rId6"/>
          <a:stretch>
            <a:fillRect/>
          </a:stretch>
        </p:blipFill>
        <p:spPr>
          <a:xfrm rot="5400000">
            <a:off x="3411385" y="2923154"/>
            <a:ext cx="996246" cy="493819"/>
          </a:xfrm>
          <a:prstGeom prst="rect">
            <a:avLst/>
          </a:prstGeom>
        </p:spPr>
      </p:pic>
      <p:pic>
        <p:nvPicPr>
          <p:cNvPr id="9" name="Picture 8"/>
          <p:cNvPicPr>
            <a:picLocks noChangeAspect="1"/>
          </p:cNvPicPr>
          <p:nvPr/>
        </p:nvPicPr>
        <p:blipFill>
          <a:blip r:embed="rId7"/>
          <a:stretch>
            <a:fillRect/>
          </a:stretch>
        </p:blipFill>
        <p:spPr>
          <a:xfrm>
            <a:off x="1546913" y="5745635"/>
            <a:ext cx="493819" cy="999831"/>
          </a:xfrm>
          <a:prstGeom prst="rect">
            <a:avLst/>
          </a:prstGeom>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32629" y="6061542"/>
            <a:ext cx="609600" cy="609600"/>
          </a:xfrm>
          <a:prstGeom prst="rect">
            <a:avLst/>
          </a:prstGeom>
        </p:spPr>
      </p:pic>
    </p:spTree>
    <p:extLst>
      <p:ext uri="{BB962C8B-B14F-4D97-AF65-F5344CB8AC3E}">
        <p14:creationId xmlns:p14="http://schemas.microsoft.com/office/powerpoint/2010/main" val="2927373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5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482" y="674625"/>
            <a:ext cx="6958798" cy="5396392"/>
          </a:xfrm>
          <a:prstGeom prst="rect">
            <a:avLst/>
          </a:prstGeom>
        </p:spPr>
      </p:pic>
      <p:sp>
        <p:nvSpPr>
          <p:cNvPr id="2" name="TextBox 1"/>
          <p:cNvSpPr txBox="1"/>
          <p:nvPr/>
        </p:nvSpPr>
        <p:spPr>
          <a:xfrm>
            <a:off x="7719934" y="779489"/>
            <a:ext cx="4092315" cy="5262979"/>
          </a:xfrm>
          <a:prstGeom prst="rect">
            <a:avLst/>
          </a:prstGeom>
          <a:noFill/>
        </p:spPr>
        <p:txBody>
          <a:bodyPr wrap="square" rtlCol="0">
            <a:spAutoFit/>
          </a:bodyPr>
          <a:lstStyle/>
          <a:p>
            <a:pPr algn="ctr"/>
            <a:r>
              <a:rPr lang="en-US" sz="2800" dirty="0" smtClean="0"/>
              <a:t>After editing the information for your Bio Section, you will need to choose and upload a professional picture to add to your section. </a:t>
            </a:r>
          </a:p>
          <a:p>
            <a:endParaRPr lang="en-US" sz="2800" dirty="0"/>
          </a:p>
          <a:p>
            <a:pPr algn="ctr"/>
            <a:r>
              <a:rPr lang="en-US" sz="2800" dirty="0" smtClean="0"/>
              <a:t>The first thing that you will need to do is to CLICK on the silhouette. It will then turn blue. </a:t>
            </a:r>
            <a:endParaRPr lang="en-US" sz="2800" dirty="0"/>
          </a:p>
        </p:txBody>
      </p:sp>
      <p:pic>
        <p:nvPicPr>
          <p:cNvPr id="3" name="Picture 2"/>
          <p:cNvPicPr>
            <a:picLocks noChangeAspect="1"/>
          </p:cNvPicPr>
          <p:nvPr/>
        </p:nvPicPr>
        <p:blipFill>
          <a:blip r:embed="rId5"/>
          <a:stretch>
            <a:fillRect/>
          </a:stretch>
        </p:blipFill>
        <p:spPr>
          <a:xfrm rot="16200000">
            <a:off x="4472127" y="3481588"/>
            <a:ext cx="849076" cy="1719116"/>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2649" y="6042468"/>
            <a:ext cx="609600" cy="609600"/>
          </a:xfrm>
          <a:prstGeom prst="rect">
            <a:avLst/>
          </a:prstGeom>
        </p:spPr>
      </p:pic>
    </p:spTree>
    <p:extLst>
      <p:ext uri="{BB962C8B-B14F-4D97-AF65-F5344CB8AC3E}">
        <p14:creationId xmlns:p14="http://schemas.microsoft.com/office/powerpoint/2010/main" val="1194082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Damask</Template>
  <TotalTime>568</TotalTime>
  <Words>1484</Words>
  <Application>Microsoft Office PowerPoint</Application>
  <PresentationFormat>Widescreen</PresentationFormat>
  <Paragraphs>75</Paragraphs>
  <Slides>47</Slides>
  <Notes>0</Notes>
  <HiddenSlides>0</HiddenSlides>
  <MMClips>47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Bookman Old Style</vt:lpstr>
      <vt:lpstr>Rockwell</vt:lpstr>
      <vt:lpstr>Damask</vt:lpstr>
      <vt:lpstr>Website Training 2017 - 2018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Website Training 2017-2018 Feedback Form</vt:lpstr>
    </vt:vector>
  </TitlesOfParts>
  <Company>Beaufort County Schools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Chelsey Berry</dc:creator>
  <cp:lastModifiedBy>Chelsey Berry</cp:lastModifiedBy>
  <cp:revision>84</cp:revision>
  <dcterms:created xsi:type="dcterms:W3CDTF">2017-10-05T18:39:12Z</dcterms:created>
  <dcterms:modified xsi:type="dcterms:W3CDTF">2017-10-06T20:36:53Z</dcterms:modified>
</cp:coreProperties>
</file>